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28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5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4C7065-52DE-46AF-8635-2383E0B1275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54157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C7065-52DE-46AF-8635-2383E0B1275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394307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C7065-52DE-46AF-8635-2383E0B1275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313509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C7065-52DE-46AF-8635-2383E0B1275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49941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C7065-52DE-46AF-8635-2383E0B1275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196102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4C7065-52DE-46AF-8635-2383E0B12750}"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34313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C7065-52DE-46AF-8635-2383E0B12750}"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964899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C7065-52DE-46AF-8635-2383E0B12750}"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46530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C7065-52DE-46AF-8635-2383E0B12750}"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210840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C7065-52DE-46AF-8635-2383E0B12750}"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133417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C7065-52DE-46AF-8635-2383E0B12750}"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509B-6743-41C4-8ED9-6E784AEB2CAC}" type="slidenum">
              <a:rPr lang="en-US" smtClean="0"/>
              <a:t>‹#›</a:t>
            </a:fld>
            <a:endParaRPr lang="en-US"/>
          </a:p>
        </p:txBody>
      </p:sp>
    </p:spTree>
    <p:extLst>
      <p:ext uri="{BB962C8B-B14F-4D97-AF65-F5344CB8AC3E}">
        <p14:creationId xmlns:p14="http://schemas.microsoft.com/office/powerpoint/2010/main" val="29221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C7065-52DE-46AF-8635-2383E0B12750}" type="datetimeFigureOut">
              <a:rPr lang="en-US" smtClean="0"/>
              <a:t>3/29/2019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509B-6743-41C4-8ED9-6E784AEB2CAC}" type="slidenum">
              <a:rPr lang="en-US" smtClean="0"/>
              <a:t>‹#›</a:t>
            </a:fld>
            <a:endParaRPr lang="en-US"/>
          </a:p>
        </p:txBody>
      </p:sp>
    </p:spTree>
    <p:extLst>
      <p:ext uri="{BB962C8B-B14F-4D97-AF65-F5344CB8AC3E}">
        <p14:creationId xmlns:p14="http://schemas.microsoft.com/office/powerpoint/2010/main" val="142295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5077" y="1155560"/>
            <a:ext cx="1939332" cy="1768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fan</a:t>
            </a:r>
            <a:endParaRPr lang="en-US" dirty="0"/>
          </a:p>
        </p:txBody>
      </p:sp>
      <p:sp>
        <p:nvSpPr>
          <p:cNvPr id="5" name="Freeform 4"/>
          <p:cNvSpPr/>
          <p:nvPr/>
        </p:nvSpPr>
        <p:spPr>
          <a:xfrm>
            <a:off x="2993165" y="612949"/>
            <a:ext cx="1297481" cy="542611"/>
          </a:xfrm>
          <a:custGeom>
            <a:avLst/>
            <a:gdLst>
              <a:gd name="connsiteX0" fmla="*/ 11292 w 1297481"/>
              <a:gd name="connsiteY0" fmla="*/ 442127 h 442127"/>
              <a:gd name="connsiteX1" fmla="*/ 1244 w 1297481"/>
              <a:gd name="connsiteY1" fmla="*/ 361741 h 442127"/>
              <a:gd name="connsiteX2" fmla="*/ 51486 w 1297481"/>
              <a:gd name="connsiteY2" fmla="*/ 231112 h 442127"/>
              <a:gd name="connsiteX3" fmla="*/ 71582 w 1297481"/>
              <a:gd name="connsiteY3" fmla="*/ 160774 h 442127"/>
              <a:gd name="connsiteX4" fmla="*/ 101727 w 1297481"/>
              <a:gd name="connsiteY4" fmla="*/ 150725 h 442127"/>
              <a:gd name="connsiteX5" fmla="*/ 141921 w 1297481"/>
              <a:gd name="connsiteY5" fmla="*/ 130629 h 442127"/>
              <a:gd name="connsiteX6" fmla="*/ 172066 w 1297481"/>
              <a:gd name="connsiteY6" fmla="*/ 110532 h 442127"/>
              <a:gd name="connsiteX7" fmla="*/ 714677 w 1297481"/>
              <a:gd name="connsiteY7" fmla="*/ 90435 h 442127"/>
              <a:gd name="connsiteX8" fmla="*/ 795064 w 1297481"/>
              <a:gd name="connsiteY8" fmla="*/ 80387 h 442127"/>
              <a:gd name="connsiteX9" fmla="*/ 875450 w 1297481"/>
              <a:gd name="connsiteY9" fmla="*/ 50242 h 442127"/>
              <a:gd name="connsiteX10" fmla="*/ 925692 w 1297481"/>
              <a:gd name="connsiteY10" fmla="*/ 40193 h 442127"/>
              <a:gd name="connsiteX11" fmla="*/ 1046272 w 1297481"/>
              <a:gd name="connsiteY11" fmla="*/ 0 h 442127"/>
              <a:gd name="connsiteX12" fmla="*/ 1207046 w 1297481"/>
              <a:gd name="connsiteY12" fmla="*/ 10048 h 442127"/>
              <a:gd name="connsiteX13" fmla="*/ 1297481 w 1297481"/>
              <a:gd name="connsiteY13" fmla="*/ 20097 h 442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97481" h="442127">
                <a:moveTo>
                  <a:pt x="11292" y="442127"/>
                </a:moveTo>
                <a:cubicBezTo>
                  <a:pt x="7943" y="415332"/>
                  <a:pt x="-3809" y="388268"/>
                  <a:pt x="1244" y="361741"/>
                </a:cubicBezTo>
                <a:cubicBezTo>
                  <a:pt x="9973" y="315912"/>
                  <a:pt x="36074" y="275145"/>
                  <a:pt x="51486" y="231112"/>
                </a:cubicBezTo>
                <a:cubicBezTo>
                  <a:pt x="59541" y="208097"/>
                  <a:pt x="58659" y="181452"/>
                  <a:pt x="71582" y="160774"/>
                </a:cubicBezTo>
                <a:cubicBezTo>
                  <a:pt x="77196" y="151792"/>
                  <a:pt x="91991" y="154897"/>
                  <a:pt x="101727" y="150725"/>
                </a:cubicBezTo>
                <a:cubicBezTo>
                  <a:pt x="115495" y="144824"/>
                  <a:pt x="128915" y="138061"/>
                  <a:pt x="141921" y="130629"/>
                </a:cubicBezTo>
                <a:cubicBezTo>
                  <a:pt x="152407" y="124637"/>
                  <a:pt x="160019" y="111377"/>
                  <a:pt x="172066" y="110532"/>
                </a:cubicBezTo>
                <a:cubicBezTo>
                  <a:pt x="352616" y="97862"/>
                  <a:pt x="533807" y="97134"/>
                  <a:pt x="714677" y="90435"/>
                </a:cubicBezTo>
                <a:cubicBezTo>
                  <a:pt x="741473" y="87086"/>
                  <a:pt x="768866" y="86936"/>
                  <a:pt x="795064" y="80387"/>
                </a:cubicBezTo>
                <a:cubicBezTo>
                  <a:pt x="822827" y="73446"/>
                  <a:pt x="848098" y="58658"/>
                  <a:pt x="875450" y="50242"/>
                </a:cubicBezTo>
                <a:cubicBezTo>
                  <a:pt x="891774" y="45219"/>
                  <a:pt x="909368" y="45216"/>
                  <a:pt x="925692" y="40193"/>
                </a:cubicBezTo>
                <a:cubicBezTo>
                  <a:pt x="1127854" y="-22011"/>
                  <a:pt x="925791" y="30119"/>
                  <a:pt x="1046272" y="0"/>
                </a:cubicBezTo>
                <a:cubicBezTo>
                  <a:pt x="1099863" y="3349"/>
                  <a:pt x="1153552" y="5396"/>
                  <a:pt x="1207046" y="10048"/>
                </a:cubicBezTo>
                <a:cubicBezTo>
                  <a:pt x="1333503" y="21044"/>
                  <a:pt x="1239702" y="20097"/>
                  <a:pt x="1297481" y="20097"/>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014505" y="864158"/>
            <a:ext cx="1276141" cy="381838"/>
          </a:xfrm>
          <a:custGeom>
            <a:avLst/>
            <a:gdLst>
              <a:gd name="connsiteX0" fmla="*/ 0 w 1276141"/>
              <a:gd name="connsiteY0" fmla="*/ 381838 h 381838"/>
              <a:gd name="connsiteX1" fmla="*/ 60291 w 1276141"/>
              <a:gd name="connsiteY1" fmla="*/ 331596 h 381838"/>
              <a:gd name="connsiteX2" fmla="*/ 150726 w 1276141"/>
              <a:gd name="connsiteY2" fmla="*/ 231112 h 381838"/>
              <a:gd name="connsiteX3" fmla="*/ 231113 w 1276141"/>
              <a:gd name="connsiteY3" fmla="*/ 150726 h 381838"/>
              <a:gd name="connsiteX4" fmla="*/ 271306 w 1276141"/>
              <a:gd name="connsiteY4" fmla="*/ 110532 h 381838"/>
              <a:gd name="connsiteX5" fmla="*/ 361741 w 1276141"/>
              <a:gd name="connsiteY5" fmla="*/ 90435 h 381838"/>
              <a:gd name="connsiteX6" fmla="*/ 422031 w 1276141"/>
              <a:gd name="connsiteY6" fmla="*/ 70339 h 381838"/>
              <a:gd name="connsiteX7" fmla="*/ 512466 w 1276141"/>
              <a:gd name="connsiteY7" fmla="*/ 50242 h 381838"/>
              <a:gd name="connsiteX8" fmla="*/ 582805 w 1276141"/>
              <a:gd name="connsiteY8" fmla="*/ 10049 h 381838"/>
              <a:gd name="connsiteX9" fmla="*/ 612950 w 1276141"/>
              <a:gd name="connsiteY9" fmla="*/ 0 h 381838"/>
              <a:gd name="connsiteX10" fmla="*/ 663192 w 1276141"/>
              <a:gd name="connsiteY10" fmla="*/ 10049 h 381838"/>
              <a:gd name="connsiteX11" fmla="*/ 753627 w 1276141"/>
              <a:gd name="connsiteY11" fmla="*/ 20097 h 381838"/>
              <a:gd name="connsiteX12" fmla="*/ 944546 w 1276141"/>
              <a:gd name="connsiteY12" fmla="*/ 40194 h 381838"/>
              <a:gd name="connsiteX13" fmla="*/ 1276141 w 1276141"/>
              <a:gd name="connsiteY13" fmla="*/ 60290 h 381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6141" h="381838">
                <a:moveTo>
                  <a:pt x="0" y="381838"/>
                </a:moveTo>
                <a:cubicBezTo>
                  <a:pt x="20097" y="365091"/>
                  <a:pt x="41793" y="350094"/>
                  <a:pt x="60291" y="331596"/>
                </a:cubicBezTo>
                <a:cubicBezTo>
                  <a:pt x="92155" y="299732"/>
                  <a:pt x="119785" y="263873"/>
                  <a:pt x="150726" y="231112"/>
                </a:cubicBezTo>
                <a:cubicBezTo>
                  <a:pt x="176745" y="203562"/>
                  <a:pt x="204317" y="177522"/>
                  <a:pt x="231113" y="150726"/>
                </a:cubicBezTo>
                <a:cubicBezTo>
                  <a:pt x="244511" y="137328"/>
                  <a:pt x="252727" y="114248"/>
                  <a:pt x="271306" y="110532"/>
                </a:cubicBezTo>
                <a:cubicBezTo>
                  <a:pt x="300007" y="104792"/>
                  <a:pt x="333347" y="98953"/>
                  <a:pt x="361741" y="90435"/>
                </a:cubicBezTo>
                <a:cubicBezTo>
                  <a:pt x="382031" y="84348"/>
                  <a:pt x="401741" y="76426"/>
                  <a:pt x="422031" y="70339"/>
                </a:cubicBezTo>
                <a:cubicBezTo>
                  <a:pt x="450421" y="61822"/>
                  <a:pt x="483770" y="55981"/>
                  <a:pt x="512466" y="50242"/>
                </a:cubicBezTo>
                <a:cubicBezTo>
                  <a:pt x="535912" y="36844"/>
                  <a:pt x="558652" y="22126"/>
                  <a:pt x="582805" y="10049"/>
                </a:cubicBezTo>
                <a:cubicBezTo>
                  <a:pt x="592279" y="5312"/>
                  <a:pt x="602358" y="0"/>
                  <a:pt x="612950" y="0"/>
                </a:cubicBezTo>
                <a:cubicBezTo>
                  <a:pt x="630029" y="0"/>
                  <a:pt x="646285" y="7634"/>
                  <a:pt x="663192" y="10049"/>
                </a:cubicBezTo>
                <a:cubicBezTo>
                  <a:pt x="693218" y="14338"/>
                  <a:pt x="723482" y="16748"/>
                  <a:pt x="753627" y="20097"/>
                </a:cubicBezTo>
                <a:cubicBezTo>
                  <a:pt x="836098" y="47587"/>
                  <a:pt x="766175" y="27142"/>
                  <a:pt x="944546" y="40194"/>
                </a:cubicBezTo>
                <a:cubicBezTo>
                  <a:pt x="1248394" y="62427"/>
                  <a:pt x="1103479" y="60290"/>
                  <a:pt x="1276141" y="602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80598" y="854103"/>
            <a:ext cx="432079" cy="1406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22471" y="574439"/>
            <a:ext cx="432079" cy="1406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flipV="1">
            <a:off x="4280598" y="994778"/>
            <a:ext cx="211015" cy="673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342564" y="735198"/>
            <a:ext cx="169146" cy="802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21272" y="1436915"/>
            <a:ext cx="2108269" cy="369332"/>
          </a:xfrm>
          <a:prstGeom prst="rect">
            <a:avLst/>
          </a:prstGeom>
          <a:noFill/>
        </p:spPr>
        <p:txBody>
          <a:bodyPr wrap="none" rtlCol="0">
            <a:spAutoFit/>
          </a:bodyPr>
          <a:lstStyle/>
          <a:p>
            <a:r>
              <a:rPr lang="en-US" dirty="0" smtClean="0"/>
              <a:t>Crimped on this side</a:t>
            </a:r>
            <a:endParaRPr lang="en-US" dirty="0"/>
          </a:p>
        </p:txBody>
      </p:sp>
      <p:cxnSp>
        <p:nvCxnSpPr>
          <p:cNvPr id="15" name="Straight Arrow Connector 14"/>
          <p:cNvCxnSpPr>
            <a:stCxn id="18" idx="1"/>
            <a:endCxn id="8" idx="3"/>
          </p:cNvCxnSpPr>
          <p:nvPr/>
        </p:nvCxnSpPr>
        <p:spPr>
          <a:xfrm flipH="1" flipV="1">
            <a:off x="4754550" y="644778"/>
            <a:ext cx="823922" cy="239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757892" y="765349"/>
            <a:ext cx="921107" cy="1239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578472" y="484035"/>
            <a:ext cx="2483372" cy="369332"/>
          </a:xfrm>
          <a:prstGeom prst="rect">
            <a:avLst/>
          </a:prstGeom>
          <a:noFill/>
        </p:spPr>
        <p:txBody>
          <a:bodyPr wrap="none" rtlCol="0">
            <a:spAutoFit/>
          </a:bodyPr>
          <a:lstStyle/>
          <a:p>
            <a:r>
              <a:rPr lang="en-US" dirty="0" smtClean="0"/>
              <a:t>Not crimped on this side</a:t>
            </a:r>
            <a:endParaRPr lang="en-US" dirty="0"/>
          </a:p>
        </p:txBody>
      </p:sp>
      <p:sp>
        <p:nvSpPr>
          <p:cNvPr id="22" name="TextBox 21"/>
          <p:cNvSpPr txBox="1"/>
          <p:nvPr/>
        </p:nvSpPr>
        <p:spPr>
          <a:xfrm>
            <a:off x="3547068" y="2914022"/>
            <a:ext cx="5034224" cy="923330"/>
          </a:xfrm>
          <a:prstGeom prst="rect">
            <a:avLst/>
          </a:prstGeom>
          <a:noFill/>
        </p:spPr>
        <p:txBody>
          <a:bodyPr wrap="square" rtlCol="0">
            <a:spAutoFit/>
          </a:bodyPr>
          <a:lstStyle/>
          <a:p>
            <a:r>
              <a:rPr lang="en-US" dirty="0" smtClean="0"/>
              <a:t>Also coming with the fan:</a:t>
            </a:r>
          </a:p>
          <a:p>
            <a:r>
              <a:rPr lang="en-US" dirty="0" smtClean="0">
                <a:sym typeface="Wingdings" panose="05000000000000000000" pitchFamily="2" charset="2"/>
              </a:rPr>
              <a:t>a good crimper</a:t>
            </a:r>
          </a:p>
          <a:p>
            <a:r>
              <a:rPr lang="en-US" dirty="0" smtClean="0">
                <a:sym typeface="Wingdings" panose="05000000000000000000" pitchFamily="2" charset="2"/>
              </a:rPr>
              <a:t>some spare crimp butts (           )</a:t>
            </a:r>
            <a:endParaRPr lang="en-US" dirty="0"/>
          </a:p>
        </p:txBody>
      </p:sp>
      <p:sp>
        <p:nvSpPr>
          <p:cNvPr id="24" name="Rectangle 23"/>
          <p:cNvSpPr/>
          <p:nvPr/>
        </p:nvSpPr>
        <p:spPr>
          <a:xfrm>
            <a:off x="6243380" y="3590620"/>
            <a:ext cx="432079" cy="14067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607736" y="3667648"/>
            <a:ext cx="1065126" cy="292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r>
              <a:rPr lang="en-US" dirty="0" err="1" smtClean="0"/>
              <a:t>neph</a:t>
            </a:r>
            <a:endParaRPr lang="en-US" dirty="0"/>
          </a:p>
        </p:txBody>
      </p:sp>
      <p:sp>
        <p:nvSpPr>
          <p:cNvPr id="26" name="Rectangle 25"/>
          <p:cNvSpPr/>
          <p:nvPr/>
        </p:nvSpPr>
        <p:spPr>
          <a:xfrm>
            <a:off x="1753439" y="4717706"/>
            <a:ext cx="522510" cy="532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fan</a:t>
            </a:r>
            <a:endParaRPr lang="en-US" dirty="0"/>
          </a:p>
        </p:txBody>
      </p:sp>
      <p:sp>
        <p:nvSpPr>
          <p:cNvPr id="27" name="Oval 26"/>
          <p:cNvSpPr/>
          <p:nvPr/>
        </p:nvSpPr>
        <p:spPr>
          <a:xfrm>
            <a:off x="2280976" y="4501662"/>
            <a:ext cx="120580" cy="11053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185705" y="4411226"/>
            <a:ext cx="411983" cy="482321"/>
          </a:xfrm>
          <a:custGeom>
            <a:avLst/>
            <a:gdLst>
              <a:gd name="connsiteX0" fmla="*/ 411983 w 411983"/>
              <a:gd name="connsiteY0" fmla="*/ 10049 h 482321"/>
              <a:gd name="connsiteX1" fmla="*/ 361741 w 411983"/>
              <a:gd name="connsiteY1" fmla="*/ 0 h 482321"/>
              <a:gd name="connsiteX2" fmla="*/ 291403 w 411983"/>
              <a:gd name="connsiteY2" fmla="*/ 40194 h 482321"/>
              <a:gd name="connsiteX3" fmla="*/ 251209 w 411983"/>
              <a:gd name="connsiteY3" fmla="*/ 60290 h 482321"/>
              <a:gd name="connsiteX4" fmla="*/ 221064 w 411983"/>
              <a:gd name="connsiteY4" fmla="*/ 90436 h 482321"/>
              <a:gd name="connsiteX5" fmla="*/ 180871 w 411983"/>
              <a:gd name="connsiteY5" fmla="*/ 150726 h 482321"/>
              <a:gd name="connsiteX6" fmla="*/ 150726 w 411983"/>
              <a:gd name="connsiteY6" fmla="*/ 190919 h 482321"/>
              <a:gd name="connsiteX7" fmla="*/ 140677 w 411983"/>
              <a:gd name="connsiteY7" fmla="*/ 221064 h 482321"/>
              <a:gd name="connsiteX8" fmla="*/ 120581 w 411983"/>
              <a:gd name="connsiteY8" fmla="*/ 251209 h 482321"/>
              <a:gd name="connsiteX9" fmla="*/ 100484 w 411983"/>
              <a:gd name="connsiteY9" fmla="*/ 291403 h 482321"/>
              <a:gd name="connsiteX10" fmla="*/ 90436 w 411983"/>
              <a:gd name="connsiteY10" fmla="*/ 341644 h 482321"/>
              <a:gd name="connsiteX11" fmla="*/ 60291 w 411983"/>
              <a:gd name="connsiteY11" fmla="*/ 371789 h 482321"/>
              <a:gd name="connsiteX12" fmla="*/ 40194 w 411983"/>
              <a:gd name="connsiteY12" fmla="*/ 411983 h 482321"/>
              <a:gd name="connsiteX13" fmla="*/ 20097 w 411983"/>
              <a:gd name="connsiteY13" fmla="*/ 442128 h 482321"/>
              <a:gd name="connsiteX14" fmla="*/ 0 w 411983"/>
              <a:gd name="connsiteY14" fmla="*/ 48232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983" h="482321">
                <a:moveTo>
                  <a:pt x="411983" y="10049"/>
                </a:moveTo>
                <a:cubicBezTo>
                  <a:pt x="395236" y="6699"/>
                  <a:pt x="378820" y="0"/>
                  <a:pt x="361741" y="0"/>
                </a:cubicBezTo>
                <a:cubicBezTo>
                  <a:pt x="311141" y="0"/>
                  <a:pt x="327836" y="14171"/>
                  <a:pt x="291403" y="40194"/>
                </a:cubicBezTo>
                <a:cubicBezTo>
                  <a:pt x="279214" y="48900"/>
                  <a:pt x="264607" y="53591"/>
                  <a:pt x="251209" y="60290"/>
                </a:cubicBezTo>
                <a:cubicBezTo>
                  <a:pt x="241161" y="70339"/>
                  <a:pt x="229788" y="79219"/>
                  <a:pt x="221064" y="90436"/>
                </a:cubicBezTo>
                <a:cubicBezTo>
                  <a:pt x="206236" y="109501"/>
                  <a:pt x="195363" y="131404"/>
                  <a:pt x="180871" y="150726"/>
                </a:cubicBezTo>
                <a:lnTo>
                  <a:pt x="150726" y="190919"/>
                </a:lnTo>
                <a:cubicBezTo>
                  <a:pt x="147376" y="200967"/>
                  <a:pt x="145414" y="211590"/>
                  <a:pt x="140677" y="221064"/>
                </a:cubicBezTo>
                <a:cubicBezTo>
                  <a:pt x="135276" y="231866"/>
                  <a:pt x="126573" y="240724"/>
                  <a:pt x="120581" y="251209"/>
                </a:cubicBezTo>
                <a:cubicBezTo>
                  <a:pt x="113149" y="264215"/>
                  <a:pt x="107183" y="278005"/>
                  <a:pt x="100484" y="291403"/>
                </a:cubicBezTo>
                <a:cubicBezTo>
                  <a:pt x="97135" y="308150"/>
                  <a:pt x="98074" y="326368"/>
                  <a:pt x="90436" y="341644"/>
                </a:cubicBezTo>
                <a:cubicBezTo>
                  <a:pt x="84081" y="354354"/>
                  <a:pt x="68551" y="360225"/>
                  <a:pt x="60291" y="371789"/>
                </a:cubicBezTo>
                <a:cubicBezTo>
                  <a:pt x="51584" y="383978"/>
                  <a:pt x="47626" y="398977"/>
                  <a:pt x="40194" y="411983"/>
                </a:cubicBezTo>
                <a:cubicBezTo>
                  <a:pt x="34202" y="422468"/>
                  <a:pt x="26796" y="432080"/>
                  <a:pt x="20097" y="442128"/>
                </a:cubicBezTo>
                <a:cubicBezTo>
                  <a:pt x="8551" y="476767"/>
                  <a:pt x="17539" y="464784"/>
                  <a:pt x="0" y="48232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296229" y="4431323"/>
            <a:ext cx="281362" cy="552659"/>
          </a:xfrm>
          <a:custGeom>
            <a:avLst/>
            <a:gdLst>
              <a:gd name="connsiteX0" fmla="*/ 281362 w 281362"/>
              <a:gd name="connsiteY0" fmla="*/ 0 h 552659"/>
              <a:gd name="connsiteX1" fmla="*/ 160782 w 281362"/>
              <a:gd name="connsiteY1" fmla="*/ 80387 h 552659"/>
              <a:gd name="connsiteX2" fmla="*/ 130637 w 281362"/>
              <a:gd name="connsiteY2" fmla="*/ 110532 h 552659"/>
              <a:gd name="connsiteX3" fmla="*/ 120589 w 281362"/>
              <a:gd name="connsiteY3" fmla="*/ 140677 h 552659"/>
              <a:gd name="connsiteX4" fmla="*/ 100492 w 281362"/>
              <a:gd name="connsiteY4" fmla="*/ 170822 h 552659"/>
              <a:gd name="connsiteX5" fmla="*/ 80395 w 281362"/>
              <a:gd name="connsiteY5" fmla="*/ 231112 h 552659"/>
              <a:gd name="connsiteX6" fmla="*/ 60298 w 281362"/>
              <a:gd name="connsiteY6" fmla="*/ 401934 h 552659"/>
              <a:gd name="connsiteX7" fmla="*/ 40202 w 281362"/>
              <a:gd name="connsiteY7" fmla="*/ 432079 h 552659"/>
              <a:gd name="connsiteX8" fmla="*/ 20105 w 281362"/>
              <a:gd name="connsiteY8" fmla="*/ 482321 h 552659"/>
              <a:gd name="connsiteX9" fmla="*/ 8 w 281362"/>
              <a:gd name="connsiteY9" fmla="*/ 552659 h 552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1362" h="552659">
                <a:moveTo>
                  <a:pt x="281362" y="0"/>
                </a:moveTo>
                <a:cubicBezTo>
                  <a:pt x="198606" y="16551"/>
                  <a:pt x="243197" y="-2029"/>
                  <a:pt x="160782" y="80387"/>
                </a:cubicBezTo>
                <a:lnTo>
                  <a:pt x="130637" y="110532"/>
                </a:lnTo>
                <a:cubicBezTo>
                  <a:pt x="127288" y="120580"/>
                  <a:pt x="125326" y="131203"/>
                  <a:pt x="120589" y="140677"/>
                </a:cubicBezTo>
                <a:cubicBezTo>
                  <a:pt x="115188" y="151479"/>
                  <a:pt x="105397" y="159786"/>
                  <a:pt x="100492" y="170822"/>
                </a:cubicBezTo>
                <a:cubicBezTo>
                  <a:pt x="91888" y="190180"/>
                  <a:pt x="80395" y="231112"/>
                  <a:pt x="80395" y="231112"/>
                </a:cubicBezTo>
                <a:cubicBezTo>
                  <a:pt x="79485" y="242944"/>
                  <a:pt x="77715" y="361294"/>
                  <a:pt x="60298" y="401934"/>
                </a:cubicBezTo>
                <a:cubicBezTo>
                  <a:pt x="55541" y="413034"/>
                  <a:pt x="45603" y="421277"/>
                  <a:pt x="40202" y="432079"/>
                </a:cubicBezTo>
                <a:cubicBezTo>
                  <a:pt x="32135" y="448212"/>
                  <a:pt x="26269" y="465370"/>
                  <a:pt x="20105" y="482321"/>
                </a:cubicBezTo>
                <a:cubicBezTo>
                  <a:pt x="-1051" y="540500"/>
                  <a:pt x="8" y="522263"/>
                  <a:pt x="8" y="5526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1500000">
            <a:off x="1055077" y="4853354"/>
            <a:ext cx="251209" cy="231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a:endCxn id="30" idx="1"/>
          </p:cNvCxnSpPr>
          <p:nvPr/>
        </p:nvCxnSpPr>
        <p:spPr>
          <a:xfrm>
            <a:off x="723481" y="4481565"/>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80870" y="4250453"/>
            <a:ext cx="1135888" cy="369332"/>
          </a:xfrm>
          <a:prstGeom prst="rect">
            <a:avLst/>
          </a:prstGeom>
          <a:noFill/>
        </p:spPr>
        <p:txBody>
          <a:bodyPr wrap="none" rtlCol="0">
            <a:spAutoFit/>
          </a:bodyPr>
          <a:lstStyle/>
          <a:p>
            <a:r>
              <a:rPr lang="en-US" dirty="0" smtClean="0"/>
              <a:t>connector</a:t>
            </a:r>
            <a:endParaRPr lang="en-US" dirty="0"/>
          </a:p>
        </p:txBody>
      </p:sp>
      <p:sp>
        <p:nvSpPr>
          <p:cNvPr id="34" name="Freeform 33"/>
          <p:cNvSpPr/>
          <p:nvPr/>
        </p:nvSpPr>
        <p:spPr>
          <a:xfrm>
            <a:off x="994787" y="4953837"/>
            <a:ext cx="643094" cy="693337"/>
          </a:xfrm>
          <a:custGeom>
            <a:avLst/>
            <a:gdLst>
              <a:gd name="connsiteX0" fmla="*/ 60290 w 643094"/>
              <a:gd name="connsiteY0" fmla="*/ 70339 h 693337"/>
              <a:gd name="connsiteX1" fmla="*/ 30145 w 643094"/>
              <a:gd name="connsiteY1" fmla="*/ 190919 h 693337"/>
              <a:gd name="connsiteX2" fmla="*/ 20097 w 643094"/>
              <a:gd name="connsiteY2" fmla="*/ 231112 h 693337"/>
              <a:gd name="connsiteX3" fmla="*/ 0 w 643094"/>
              <a:gd name="connsiteY3" fmla="*/ 291403 h 693337"/>
              <a:gd name="connsiteX4" fmla="*/ 10048 w 643094"/>
              <a:gd name="connsiteY4" fmla="*/ 552660 h 693337"/>
              <a:gd name="connsiteX5" fmla="*/ 20097 w 643094"/>
              <a:gd name="connsiteY5" fmla="*/ 582805 h 693337"/>
              <a:gd name="connsiteX6" fmla="*/ 40193 w 643094"/>
              <a:gd name="connsiteY6" fmla="*/ 633047 h 693337"/>
              <a:gd name="connsiteX7" fmla="*/ 150725 w 643094"/>
              <a:gd name="connsiteY7" fmla="*/ 693337 h 693337"/>
              <a:gd name="connsiteX8" fmla="*/ 281354 w 643094"/>
              <a:gd name="connsiteY8" fmla="*/ 683288 h 693337"/>
              <a:gd name="connsiteX9" fmla="*/ 311499 w 643094"/>
              <a:gd name="connsiteY9" fmla="*/ 663192 h 693337"/>
              <a:gd name="connsiteX10" fmla="*/ 341644 w 643094"/>
              <a:gd name="connsiteY10" fmla="*/ 653143 h 693337"/>
              <a:gd name="connsiteX11" fmla="*/ 371789 w 643094"/>
              <a:gd name="connsiteY11" fmla="*/ 622998 h 693337"/>
              <a:gd name="connsiteX12" fmla="*/ 401934 w 643094"/>
              <a:gd name="connsiteY12" fmla="*/ 612950 h 693337"/>
              <a:gd name="connsiteX13" fmla="*/ 462224 w 643094"/>
              <a:gd name="connsiteY13" fmla="*/ 552660 h 693337"/>
              <a:gd name="connsiteX14" fmla="*/ 492369 w 643094"/>
              <a:gd name="connsiteY14" fmla="*/ 522515 h 693337"/>
              <a:gd name="connsiteX15" fmla="*/ 522514 w 643094"/>
              <a:gd name="connsiteY15" fmla="*/ 502418 h 693337"/>
              <a:gd name="connsiteX16" fmla="*/ 532562 w 643094"/>
              <a:gd name="connsiteY16" fmla="*/ 472273 h 693337"/>
              <a:gd name="connsiteX17" fmla="*/ 552659 w 643094"/>
              <a:gd name="connsiteY17" fmla="*/ 391886 h 693337"/>
              <a:gd name="connsiteX18" fmla="*/ 542611 w 643094"/>
              <a:gd name="connsiteY18" fmla="*/ 361741 h 693337"/>
              <a:gd name="connsiteX19" fmla="*/ 522514 w 643094"/>
              <a:gd name="connsiteY19" fmla="*/ 241161 h 693337"/>
              <a:gd name="connsiteX20" fmla="*/ 552659 w 643094"/>
              <a:gd name="connsiteY20" fmla="*/ 60290 h 693337"/>
              <a:gd name="connsiteX21" fmla="*/ 602901 w 643094"/>
              <a:gd name="connsiteY21" fmla="*/ 20097 h 693337"/>
              <a:gd name="connsiteX22" fmla="*/ 643094 w 643094"/>
              <a:gd name="connsiteY22" fmla="*/ 0 h 693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43094" h="693337">
                <a:moveTo>
                  <a:pt x="60290" y="70339"/>
                </a:moveTo>
                <a:cubicBezTo>
                  <a:pt x="43289" y="155345"/>
                  <a:pt x="58033" y="88663"/>
                  <a:pt x="30145" y="190919"/>
                </a:cubicBezTo>
                <a:cubicBezTo>
                  <a:pt x="26511" y="204242"/>
                  <a:pt x="24065" y="217884"/>
                  <a:pt x="20097" y="231112"/>
                </a:cubicBezTo>
                <a:cubicBezTo>
                  <a:pt x="14010" y="251403"/>
                  <a:pt x="0" y="291403"/>
                  <a:pt x="0" y="291403"/>
                </a:cubicBezTo>
                <a:cubicBezTo>
                  <a:pt x="3349" y="378489"/>
                  <a:pt x="4052" y="465716"/>
                  <a:pt x="10048" y="552660"/>
                </a:cubicBezTo>
                <a:cubicBezTo>
                  <a:pt x="10777" y="563227"/>
                  <a:pt x="16378" y="572887"/>
                  <a:pt x="20097" y="582805"/>
                </a:cubicBezTo>
                <a:cubicBezTo>
                  <a:pt x="26430" y="599694"/>
                  <a:pt x="28210" y="619566"/>
                  <a:pt x="40193" y="633047"/>
                </a:cubicBezTo>
                <a:cubicBezTo>
                  <a:pt x="67888" y="664204"/>
                  <a:pt x="113607" y="678490"/>
                  <a:pt x="150725" y="693337"/>
                </a:cubicBezTo>
                <a:cubicBezTo>
                  <a:pt x="194268" y="689987"/>
                  <a:pt x="238430" y="691336"/>
                  <a:pt x="281354" y="683288"/>
                </a:cubicBezTo>
                <a:cubicBezTo>
                  <a:pt x="293224" y="681062"/>
                  <a:pt x="300697" y="668593"/>
                  <a:pt x="311499" y="663192"/>
                </a:cubicBezTo>
                <a:cubicBezTo>
                  <a:pt x="320973" y="658455"/>
                  <a:pt x="331596" y="656493"/>
                  <a:pt x="341644" y="653143"/>
                </a:cubicBezTo>
                <a:cubicBezTo>
                  <a:pt x="351692" y="643095"/>
                  <a:pt x="359965" y="630881"/>
                  <a:pt x="371789" y="622998"/>
                </a:cubicBezTo>
                <a:cubicBezTo>
                  <a:pt x="380602" y="617123"/>
                  <a:pt x="393573" y="619453"/>
                  <a:pt x="401934" y="612950"/>
                </a:cubicBezTo>
                <a:cubicBezTo>
                  <a:pt x="424368" y="595501"/>
                  <a:pt x="442127" y="572757"/>
                  <a:pt x="462224" y="552660"/>
                </a:cubicBezTo>
                <a:cubicBezTo>
                  <a:pt x="472272" y="542612"/>
                  <a:pt x="480545" y="530398"/>
                  <a:pt x="492369" y="522515"/>
                </a:cubicBezTo>
                <a:lnTo>
                  <a:pt x="522514" y="502418"/>
                </a:lnTo>
                <a:cubicBezTo>
                  <a:pt x="525863" y="492370"/>
                  <a:pt x="529775" y="482492"/>
                  <a:pt x="532562" y="472273"/>
                </a:cubicBezTo>
                <a:cubicBezTo>
                  <a:pt x="539829" y="445626"/>
                  <a:pt x="552659" y="391886"/>
                  <a:pt x="552659" y="391886"/>
                </a:cubicBezTo>
                <a:cubicBezTo>
                  <a:pt x="549310" y="381838"/>
                  <a:pt x="544352" y="372189"/>
                  <a:pt x="542611" y="361741"/>
                </a:cubicBezTo>
                <a:cubicBezTo>
                  <a:pt x="520175" y="227125"/>
                  <a:pt x="546070" y="311833"/>
                  <a:pt x="522514" y="241161"/>
                </a:cubicBezTo>
                <a:cubicBezTo>
                  <a:pt x="532562" y="180871"/>
                  <a:pt x="538502" y="119750"/>
                  <a:pt x="552659" y="60290"/>
                </a:cubicBezTo>
                <a:cubicBezTo>
                  <a:pt x="561235" y="24269"/>
                  <a:pt x="576556" y="31388"/>
                  <a:pt x="602901" y="20097"/>
                </a:cubicBezTo>
                <a:cubicBezTo>
                  <a:pt x="616669" y="14196"/>
                  <a:pt x="643094" y="0"/>
                  <a:pt x="643094"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1145512" y="4843305"/>
            <a:ext cx="452176" cy="633047"/>
          </a:xfrm>
          <a:custGeom>
            <a:avLst/>
            <a:gdLst>
              <a:gd name="connsiteX0" fmla="*/ 0 w 462224"/>
              <a:gd name="connsiteY0" fmla="*/ 200967 h 572756"/>
              <a:gd name="connsiteX1" fmla="*/ 30145 w 462224"/>
              <a:gd name="connsiteY1" fmla="*/ 512466 h 572756"/>
              <a:gd name="connsiteX2" fmla="*/ 70338 w 462224"/>
              <a:gd name="connsiteY2" fmla="*/ 572756 h 572756"/>
              <a:gd name="connsiteX3" fmla="*/ 110532 w 462224"/>
              <a:gd name="connsiteY3" fmla="*/ 562707 h 572756"/>
              <a:gd name="connsiteX4" fmla="*/ 190918 w 462224"/>
              <a:gd name="connsiteY4" fmla="*/ 522514 h 572756"/>
              <a:gd name="connsiteX5" fmla="*/ 200967 w 462224"/>
              <a:gd name="connsiteY5" fmla="*/ 492369 h 572756"/>
              <a:gd name="connsiteX6" fmla="*/ 211015 w 462224"/>
              <a:gd name="connsiteY6" fmla="*/ 351692 h 572756"/>
              <a:gd name="connsiteX7" fmla="*/ 251209 w 462224"/>
              <a:gd name="connsiteY7" fmla="*/ 271305 h 572756"/>
              <a:gd name="connsiteX8" fmla="*/ 261257 w 462224"/>
              <a:gd name="connsiteY8" fmla="*/ 241160 h 572756"/>
              <a:gd name="connsiteX9" fmla="*/ 281354 w 462224"/>
              <a:gd name="connsiteY9" fmla="*/ 211015 h 572756"/>
              <a:gd name="connsiteX10" fmla="*/ 291402 w 462224"/>
              <a:gd name="connsiteY10" fmla="*/ 170822 h 572756"/>
              <a:gd name="connsiteX11" fmla="*/ 341644 w 462224"/>
              <a:gd name="connsiteY11" fmla="*/ 120580 h 572756"/>
              <a:gd name="connsiteX12" fmla="*/ 401934 w 462224"/>
              <a:gd name="connsiteY12" fmla="*/ 70338 h 572756"/>
              <a:gd name="connsiteX13" fmla="*/ 422031 w 462224"/>
              <a:gd name="connsiteY13" fmla="*/ 40193 h 572756"/>
              <a:gd name="connsiteX14" fmla="*/ 452176 w 462224"/>
              <a:gd name="connsiteY14" fmla="*/ 10048 h 572756"/>
              <a:gd name="connsiteX15" fmla="*/ 462224 w 462224"/>
              <a:gd name="connsiteY15" fmla="*/ 0 h 57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2224" h="572756">
                <a:moveTo>
                  <a:pt x="0" y="200967"/>
                </a:moveTo>
                <a:cubicBezTo>
                  <a:pt x="29270" y="347319"/>
                  <a:pt x="-1965" y="180664"/>
                  <a:pt x="30145" y="512466"/>
                </a:cubicBezTo>
                <a:cubicBezTo>
                  <a:pt x="35804" y="570938"/>
                  <a:pt x="28001" y="558643"/>
                  <a:pt x="70338" y="572756"/>
                </a:cubicBezTo>
                <a:cubicBezTo>
                  <a:pt x="83736" y="569406"/>
                  <a:pt x="97784" y="568019"/>
                  <a:pt x="110532" y="562707"/>
                </a:cubicBezTo>
                <a:cubicBezTo>
                  <a:pt x="138186" y="551185"/>
                  <a:pt x="190918" y="522514"/>
                  <a:pt x="190918" y="522514"/>
                </a:cubicBezTo>
                <a:cubicBezTo>
                  <a:pt x="194268" y="512466"/>
                  <a:pt x="199729" y="502888"/>
                  <a:pt x="200967" y="492369"/>
                </a:cubicBezTo>
                <a:cubicBezTo>
                  <a:pt x="206460" y="445679"/>
                  <a:pt x="200596" y="397535"/>
                  <a:pt x="211015" y="351692"/>
                </a:cubicBezTo>
                <a:cubicBezTo>
                  <a:pt x="217654" y="322478"/>
                  <a:pt x="241736" y="299726"/>
                  <a:pt x="251209" y="271305"/>
                </a:cubicBezTo>
                <a:cubicBezTo>
                  <a:pt x="254558" y="261257"/>
                  <a:pt x="256520" y="250634"/>
                  <a:pt x="261257" y="241160"/>
                </a:cubicBezTo>
                <a:cubicBezTo>
                  <a:pt x="266658" y="230358"/>
                  <a:pt x="274655" y="221063"/>
                  <a:pt x="281354" y="211015"/>
                </a:cubicBezTo>
                <a:cubicBezTo>
                  <a:pt x="284703" y="197617"/>
                  <a:pt x="285962" y="183515"/>
                  <a:pt x="291402" y="170822"/>
                </a:cubicBezTo>
                <a:cubicBezTo>
                  <a:pt x="307777" y="132614"/>
                  <a:pt x="311872" y="145390"/>
                  <a:pt x="341644" y="120580"/>
                </a:cubicBezTo>
                <a:cubicBezTo>
                  <a:pt x="419013" y="56105"/>
                  <a:pt x="327090" y="120235"/>
                  <a:pt x="401934" y="70338"/>
                </a:cubicBezTo>
                <a:cubicBezTo>
                  <a:pt x="408633" y="60290"/>
                  <a:pt x="414300" y="49471"/>
                  <a:pt x="422031" y="40193"/>
                </a:cubicBezTo>
                <a:cubicBezTo>
                  <a:pt x="431128" y="29276"/>
                  <a:pt x="442128" y="20096"/>
                  <a:pt x="452176" y="10048"/>
                </a:cubicBezTo>
                <a:lnTo>
                  <a:pt x="462224"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160396" y="4572000"/>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2242457" y="4603820"/>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984361" y="4793064"/>
            <a:ext cx="5014128" cy="646331"/>
          </a:xfrm>
          <a:prstGeom prst="rect">
            <a:avLst/>
          </a:prstGeom>
          <a:noFill/>
        </p:spPr>
        <p:txBody>
          <a:bodyPr wrap="square" rtlCol="0">
            <a:spAutoFit/>
          </a:bodyPr>
          <a:lstStyle/>
          <a:p>
            <a:r>
              <a:rPr lang="en-US" dirty="0" smtClean="0"/>
              <a:t>This is how it’s set up now (photos (from </a:t>
            </a:r>
            <a:r>
              <a:rPr lang="en-US" dirty="0" err="1" smtClean="0"/>
              <a:t>neph</a:t>
            </a:r>
            <a:r>
              <a:rPr lang="en-US" dirty="0" smtClean="0"/>
              <a:t> in boulder) on next page)</a:t>
            </a:r>
            <a:endParaRPr lang="en-US" dirty="0"/>
          </a:p>
        </p:txBody>
      </p:sp>
    </p:spTree>
    <p:extLst>
      <p:ext uri="{BB962C8B-B14F-4D97-AF65-F5344CB8AC3E}">
        <p14:creationId xmlns:p14="http://schemas.microsoft.com/office/powerpoint/2010/main" val="370379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61576" y="2728999"/>
            <a:ext cx="3503805" cy="2627854"/>
          </a:xfrm>
          <a:prstGeom prst="rect">
            <a:avLst/>
          </a:prstGeom>
        </p:spPr>
      </p:pic>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3856" t="-2650"/>
          <a:stretch/>
        </p:blipFill>
        <p:spPr>
          <a:xfrm>
            <a:off x="3888753" y="2381459"/>
            <a:ext cx="4089679" cy="4135009"/>
          </a:xfrm>
          <a:prstGeom prst="rect">
            <a:avLst/>
          </a:prstGeom>
        </p:spPr>
      </p:pic>
      <p:cxnSp>
        <p:nvCxnSpPr>
          <p:cNvPr id="4" name="Straight Arrow Connector 3"/>
          <p:cNvCxnSpPr/>
          <p:nvPr/>
        </p:nvCxnSpPr>
        <p:spPr>
          <a:xfrm flipH="1">
            <a:off x="4501702" y="2200589"/>
            <a:ext cx="1366576" cy="1195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546730" y="1828801"/>
            <a:ext cx="1135888" cy="369332"/>
          </a:xfrm>
          <a:prstGeom prst="rect">
            <a:avLst/>
          </a:prstGeom>
          <a:noFill/>
        </p:spPr>
        <p:txBody>
          <a:bodyPr wrap="none" rtlCol="0">
            <a:spAutoFit/>
          </a:bodyPr>
          <a:lstStyle/>
          <a:p>
            <a:r>
              <a:rPr lang="en-US" dirty="0" smtClean="0"/>
              <a:t>connector</a:t>
            </a:r>
            <a:endParaRPr lang="en-US" dirty="0"/>
          </a:p>
        </p:txBody>
      </p:sp>
      <p:cxnSp>
        <p:nvCxnSpPr>
          <p:cNvPr id="7" name="Straight Arrow Connector 6"/>
          <p:cNvCxnSpPr>
            <a:stCxn id="8" idx="2"/>
          </p:cNvCxnSpPr>
          <p:nvPr/>
        </p:nvCxnSpPr>
        <p:spPr>
          <a:xfrm flipH="1">
            <a:off x="2260881" y="2901578"/>
            <a:ext cx="187785" cy="735987"/>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50347" y="2532246"/>
            <a:ext cx="596638" cy="369332"/>
          </a:xfrm>
          <a:prstGeom prst="rect">
            <a:avLst/>
          </a:prstGeom>
          <a:noFill/>
        </p:spPr>
        <p:txBody>
          <a:bodyPr wrap="none" rtlCol="0">
            <a:spAutoFit/>
          </a:bodyPr>
          <a:lstStyle/>
          <a:p>
            <a:r>
              <a:rPr lang="en-US" dirty="0" smtClean="0"/>
              <a:t>hole</a:t>
            </a:r>
            <a:endParaRPr lang="en-US" dirty="0"/>
          </a:p>
        </p:txBody>
      </p:sp>
      <p:cxnSp>
        <p:nvCxnSpPr>
          <p:cNvPr id="12" name="Straight Arrow Connector 11"/>
          <p:cNvCxnSpPr/>
          <p:nvPr/>
        </p:nvCxnSpPr>
        <p:spPr>
          <a:xfrm flipH="1" flipV="1">
            <a:off x="4270590" y="1597688"/>
            <a:ext cx="80388" cy="10550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08850" y="1235947"/>
            <a:ext cx="1633973" cy="369332"/>
          </a:xfrm>
          <a:prstGeom prst="rect">
            <a:avLst/>
          </a:prstGeom>
          <a:noFill/>
        </p:spPr>
        <p:txBody>
          <a:bodyPr wrap="none" rtlCol="0">
            <a:spAutoFit/>
          </a:bodyPr>
          <a:lstStyle/>
          <a:p>
            <a:r>
              <a:rPr lang="en-US" dirty="0" smtClean="0"/>
              <a:t>To circuit board</a:t>
            </a:r>
            <a:endParaRPr lang="en-US" dirty="0"/>
          </a:p>
        </p:txBody>
      </p:sp>
      <p:cxnSp>
        <p:nvCxnSpPr>
          <p:cNvPr id="14" name="Straight Arrow Connector 13"/>
          <p:cNvCxnSpPr/>
          <p:nvPr/>
        </p:nvCxnSpPr>
        <p:spPr>
          <a:xfrm flipV="1">
            <a:off x="7517883" y="3949002"/>
            <a:ext cx="711717" cy="2830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179361" y="3476735"/>
            <a:ext cx="743578" cy="923330"/>
          </a:xfrm>
          <a:prstGeom prst="rect">
            <a:avLst/>
          </a:prstGeom>
          <a:noFill/>
        </p:spPr>
        <p:txBody>
          <a:bodyPr wrap="square" rtlCol="0">
            <a:spAutoFit/>
          </a:bodyPr>
          <a:lstStyle/>
          <a:p>
            <a:r>
              <a:rPr lang="en-US" dirty="0" smtClean="0"/>
              <a:t>Thru hole to fan</a:t>
            </a:r>
            <a:endParaRPr lang="en-US" dirty="0"/>
          </a:p>
        </p:txBody>
      </p:sp>
    </p:spTree>
    <p:extLst>
      <p:ext uri="{BB962C8B-B14F-4D97-AF65-F5344CB8AC3E}">
        <p14:creationId xmlns:p14="http://schemas.microsoft.com/office/powerpoint/2010/main" val="143249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935" y="140676"/>
            <a:ext cx="1628266" cy="369332"/>
          </a:xfrm>
          <a:prstGeom prst="rect">
            <a:avLst/>
          </a:prstGeom>
          <a:noFill/>
        </p:spPr>
        <p:txBody>
          <a:bodyPr wrap="none" rtlCol="0">
            <a:spAutoFit/>
          </a:bodyPr>
          <a:lstStyle/>
          <a:p>
            <a:r>
              <a:rPr lang="en-US" b="1" dirty="0" smtClean="0"/>
              <a:t>Replacing fan…</a:t>
            </a:r>
            <a:endParaRPr lang="en-US" b="1" dirty="0"/>
          </a:p>
        </p:txBody>
      </p:sp>
      <p:sp>
        <p:nvSpPr>
          <p:cNvPr id="3" name="Rectangle 2"/>
          <p:cNvSpPr/>
          <p:nvPr/>
        </p:nvSpPr>
        <p:spPr>
          <a:xfrm>
            <a:off x="1607736" y="2954240"/>
            <a:ext cx="1065126" cy="292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r>
              <a:rPr lang="en-US" dirty="0" err="1" smtClean="0"/>
              <a:t>neph</a:t>
            </a:r>
            <a:endParaRPr lang="en-US" dirty="0"/>
          </a:p>
        </p:txBody>
      </p:sp>
      <p:sp>
        <p:nvSpPr>
          <p:cNvPr id="4" name="Rectangle 3"/>
          <p:cNvSpPr/>
          <p:nvPr/>
        </p:nvSpPr>
        <p:spPr>
          <a:xfrm>
            <a:off x="1753439" y="4004298"/>
            <a:ext cx="522510" cy="532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fan</a:t>
            </a:r>
            <a:endParaRPr lang="en-US" dirty="0"/>
          </a:p>
        </p:txBody>
      </p:sp>
      <p:sp>
        <p:nvSpPr>
          <p:cNvPr id="5" name="Oval 4"/>
          <p:cNvSpPr/>
          <p:nvPr/>
        </p:nvSpPr>
        <p:spPr>
          <a:xfrm>
            <a:off x="2280976" y="3788254"/>
            <a:ext cx="120580" cy="11053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185705" y="3697818"/>
            <a:ext cx="411983" cy="482321"/>
          </a:xfrm>
          <a:custGeom>
            <a:avLst/>
            <a:gdLst>
              <a:gd name="connsiteX0" fmla="*/ 411983 w 411983"/>
              <a:gd name="connsiteY0" fmla="*/ 10049 h 482321"/>
              <a:gd name="connsiteX1" fmla="*/ 361741 w 411983"/>
              <a:gd name="connsiteY1" fmla="*/ 0 h 482321"/>
              <a:gd name="connsiteX2" fmla="*/ 291403 w 411983"/>
              <a:gd name="connsiteY2" fmla="*/ 40194 h 482321"/>
              <a:gd name="connsiteX3" fmla="*/ 251209 w 411983"/>
              <a:gd name="connsiteY3" fmla="*/ 60290 h 482321"/>
              <a:gd name="connsiteX4" fmla="*/ 221064 w 411983"/>
              <a:gd name="connsiteY4" fmla="*/ 90436 h 482321"/>
              <a:gd name="connsiteX5" fmla="*/ 180871 w 411983"/>
              <a:gd name="connsiteY5" fmla="*/ 150726 h 482321"/>
              <a:gd name="connsiteX6" fmla="*/ 150726 w 411983"/>
              <a:gd name="connsiteY6" fmla="*/ 190919 h 482321"/>
              <a:gd name="connsiteX7" fmla="*/ 140677 w 411983"/>
              <a:gd name="connsiteY7" fmla="*/ 221064 h 482321"/>
              <a:gd name="connsiteX8" fmla="*/ 120581 w 411983"/>
              <a:gd name="connsiteY8" fmla="*/ 251209 h 482321"/>
              <a:gd name="connsiteX9" fmla="*/ 100484 w 411983"/>
              <a:gd name="connsiteY9" fmla="*/ 291403 h 482321"/>
              <a:gd name="connsiteX10" fmla="*/ 90436 w 411983"/>
              <a:gd name="connsiteY10" fmla="*/ 341644 h 482321"/>
              <a:gd name="connsiteX11" fmla="*/ 60291 w 411983"/>
              <a:gd name="connsiteY11" fmla="*/ 371789 h 482321"/>
              <a:gd name="connsiteX12" fmla="*/ 40194 w 411983"/>
              <a:gd name="connsiteY12" fmla="*/ 411983 h 482321"/>
              <a:gd name="connsiteX13" fmla="*/ 20097 w 411983"/>
              <a:gd name="connsiteY13" fmla="*/ 442128 h 482321"/>
              <a:gd name="connsiteX14" fmla="*/ 0 w 411983"/>
              <a:gd name="connsiteY14" fmla="*/ 48232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983" h="482321">
                <a:moveTo>
                  <a:pt x="411983" y="10049"/>
                </a:moveTo>
                <a:cubicBezTo>
                  <a:pt x="395236" y="6699"/>
                  <a:pt x="378820" y="0"/>
                  <a:pt x="361741" y="0"/>
                </a:cubicBezTo>
                <a:cubicBezTo>
                  <a:pt x="311141" y="0"/>
                  <a:pt x="327836" y="14171"/>
                  <a:pt x="291403" y="40194"/>
                </a:cubicBezTo>
                <a:cubicBezTo>
                  <a:pt x="279214" y="48900"/>
                  <a:pt x="264607" y="53591"/>
                  <a:pt x="251209" y="60290"/>
                </a:cubicBezTo>
                <a:cubicBezTo>
                  <a:pt x="241161" y="70339"/>
                  <a:pt x="229788" y="79219"/>
                  <a:pt x="221064" y="90436"/>
                </a:cubicBezTo>
                <a:cubicBezTo>
                  <a:pt x="206236" y="109501"/>
                  <a:pt x="195363" y="131404"/>
                  <a:pt x="180871" y="150726"/>
                </a:cubicBezTo>
                <a:lnTo>
                  <a:pt x="150726" y="190919"/>
                </a:lnTo>
                <a:cubicBezTo>
                  <a:pt x="147376" y="200967"/>
                  <a:pt x="145414" y="211590"/>
                  <a:pt x="140677" y="221064"/>
                </a:cubicBezTo>
                <a:cubicBezTo>
                  <a:pt x="135276" y="231866"/>
                  <a:pt x="126573" y="240724"/>
                  <a:pt x="120581" y="251209"/>
                </a:cubicBezTo>
                <a:cubicBezTo>
                  <a:pt x="113149" y="264215"/>
                  <a:pt x="107183" y="278005"/>
                  <a:pt x="100484" y="291403"/>
                </a:cubicBezTo>
                <a:cubicBezTo>
                  <a:pt x="97135" y="308150"/>
                  <a:pt x="98074" y="326368"/>
                  <a:pt x="90436" y="341644"/>
                </a:cubicBezTo>
                <a:cubicBezTo>
                  <a:pt x="84081" y="354354"/>
                  <a:pt x="68551" y="360225"/>
                  <a:pt x="60291" y="371789"/>
                </a:cubicBezTo>
                <a:cubicBezTo>
                  <a:pt x="51584" y="383978"/>
                  <a:pt x="47626" y="398977"/>
                  <a:pt x="40194" y="411983"/>
                </a:cubicBezTo>
                <a:cubicBezTo>
                  <a:pt x="34202" y="422468"/>
                  <a:pt x="26796" y="432080"/>
                  <a:pt x="20097" y="442128"/>
                </a:cubicBezTo>
                <a:cubicBezTo>
                  <a:pt x="8551" y="476767"/>
                  <a:pt x="17539" y="464784"/>
                  <a:pt x="0" y="48232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296229" y="3717915"/>
            <a:ext cx="281362" cy="552659"/>
          </a:xfrm>
          <a:custGeom>
            <a:avLst/>
            <a:gdLst>
              <a:gd name="connsiteX0" fmla="*/ 281362 w 281362"/>
              <a:gd name="connsiteY0" fmla="*/ 0 h 552659"/>
              <a:gd name="connsiteX1" fmla="*/ 160782 w 281362"/>
              <a:gd name="connsiteY1" fmla="*/ 80387 h 552659"/>
              <a:gd name="connsiteX2" fmla="*/ 130637 w 281362"/>
              <a:gd name="connsiteY2" fmla="*/ 110532 h 552659"/>
              <a:gd name="connsiteX3" fmla="*/ 120589 w 281362"/>
              <a:gd name="connsiteY3" fmla="*/ 140677 h 552659"/>
              <a:gd name="connsiteX4" fmla="*/ 100492 w 281362"/>
              <a:gd name="connsiteY4" fmla="*/ 170822 h 552659"/>
              <a:gd name="connsiteX5" fmla="*/ 80395 w 281362"/>
              <a:gd name="connsiteY5" fmla="*/ 231112 h 552659"/>
              <a:gd name="connsiteX6" fmla="*/ 60298 w 281362"/>
              <a:gd name="connsiteY6" fmla="*/ 401934 h 552659"/>
              <a:gd name="connsiteX7" fmla="*/ 40202 w 281362"/>
              <a:gd name="connsiteY7" fmla="*/ 432079 h 552659"/>
              <a:gd name="connsiteX8" fmla="*/ 20105 w 281362"/>
              <a:gd name="connsiteY8" fmla="*/ 482321 h 552659"/>
              <a:gd name="connsiteX9" fmla="*/ 8 w 281362"/>
              <a:gd name="connsiteY9" fmla="*/ 552659 h 552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1362" h="552659">
                <a:moveTo>
                  <a:pt x="281362" y="0"/>
                </a:moveTo>
                <a:cubicBezTo>
                  <a:pt x="198606" y="16551"/>
                  <a:pt x="243197" y="-2029"/>
                  <a:pt x="160782" y="80387"/>
                </a:cubicBezTo>
                <a:lnTo>
                  <a:pt x="130637" y="110532"/>
                </a:lnTo>
                <a:cubicBezTo>
                  <a:pt x="127288" y="120580"/>
                  <a:pt x="125326" y="131203"/>
                  <a:pt x="120589" y="140677"/>
                </a:cubicBezTo>
                <a:cubicBezTo>
                  <a:pt x="115188" y="151479"/>
                  <a:pt x="105397" y="159786"/>
                  <a:pt x="100492" y="170822"/>
                </a:cubicBezTo>
                <a:cubicBezTo>
                  <a:pt x="91888" y="190180"/>
                  <a:pt x="80395" y="231112"/>
                  <a:pt x="80395" y="231112"/>
                </a:cubicBezTo>
                <a:cubicBezTo>
                  <a:pt x="79485" y="242944"/>
                  <a:pt x="77715" y="361294"/>
                  <a:pt x="60298" y="401934"/>
                </a:cubicBezTo>
                <a:cubicBezTo>
                  <a:pt x="55541" y="413034"/>
                  <a:pt x="45603" y="421277"/>
                  <a:pt x="40202" y="432079"/>
                </a:cubicBezTo>
                <a:cubicBezTo>
                  <a:pt x="32135" y="448212"/>
                  <a:pt x="26269" y="465370"/>
                  <a:pt x="20105" y="482321"/>
                </a:cubicBezTo>
                <a:cubicBezTo>
                  <a:pt x="-1051" y="540500"/>
                  <a:pt x="8" y="522263"/>
                  <a:pt x="8" y="5526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500000">
            <a:off x="1055077" y="4139946"/>
            <a:ext cx="251209" cy="231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8" idx="1"/>
          </p:cNvCxnSpPr>
          <p:nvPr/>
        </p:nvCxnSpPr>
        <p:spPr>
          <a:xfrm>
            <a:off x="723481" y="3768157"/>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0870" y="3537045"/>
            <a:ext cx="1135888" cy="369332"/>
          </a:xfrm>
          <a:prstGeom prst="rect">
            <a:avLst/>
          </a:prstGeom>
          <a:noFill/>
        </p:spPr>
        <p:txBody>
          <a:bodyPr wrap="none" rtlCol="0">
            <a:spAutoFit/>
          </a:bodyPr>
          <a:lstStyle/>
          <a:p>
            <a:r>
              <a:rPr lang="en-US" dirty="0" smtClean="0"/>
              <a:t>connector</a:t>
            </a:r>
            <a:endParaRPr lang="en-US" dirty="0"/>
          </a:p>
        </p:txBody>
      </p:sp>
      <p:sp>
        <p:nvSpPr>
          <p:cNvPr id="11" name="Freeform 10"/>
          <p:cNvSpPr/>
          <p:nvPr/>
        </p:nvSpPr>
        <p:spPr>
          <a:xfrm>
            <a:off x="994787" y="4240429"/>
            <a:ext cx="643094" cy="693337"/>
          </a:xfrm>
          <a:custGeom>
            <a:avLst/>
            <a:gdLst>
              <a:gd name="connsiteX0" fmla="*/ 60290 w 643094"/>
              <a:gd name="connsiteY0" fmla="*/ 70339 h 693337"/>
              <a:gd name="connsiteX1" fmla="*/ 30145 w 643094"/>
              <a:gd name="connsiteY1" fmla="*/ 190919 h 693337"/>
              <a:gd name="connsiteX2" fmla="*/ 20097 w 643094"/>
              <a:gd name="connsiteY2" fmla="*/ 231112 h 693337"/>
              <a:gd name="connsiteX3" fmla="*/ 0 w 643094"/>
              <a:gd name="connsiteY3" fmla="*/ 291403 h 693337"/>
              <a:gd name="connsiteX4" fmla="*/ 10048 w 643094"/>
              <a:gd name="connsiteY4" fmla="*/ 552660 h 693337"/>
              <a:gd name="connsiteX5" fmla="*/ 20097 w 643094"/>
              <a:gd name="connsiteY5" fmla="*/ 582805 h 693337"/>
              <a:gd name="connsiteX6" fmla="*/ 40193 w 643094"/>
              <a:gd name="connsiteY6" fmla="*/ 633047 h 693337"/>
              <a:gd name="connsiteX7" fmla="*/ 150725 w 643094"/>
              <a:gd name="connsiteY7" fmla="*/ 693337 h 693337"/>
              <a:gd name="connsiteX8" fmla="*/ 281354 w 643094"/>
              <a:gd name="connsiteY8" fmla="*/ 683288 h 693337"/>
              <a:gd name="connsiteX9" fmla="*/ 311499 w 643094"/>
              <a:gd name="connsiteY9" fmla="*/ 663192 h 693337"/>
              <a:gd name="connsiteX10" fmla="*/ 341644 w 643094"/>
              <a:gd name="connsiteY10" fmla="*/ 653143 h 693337"/>
              <a:gd name="connsiteX11" fmla="*/ 371789 w 643094"/>
              <a:gd name="connsiteY11" fmla="*/ 622998 h 693337"/>
              <a:gd name="connsiteX12" fmla="*/ 401934 w 643094"/>
              <a:gd name="connsiteY12" fmla="*/ 612950 h 693337"/>
              <a:gd name="connsiteX13" fmla="*/ 462224 w 643094"/>
              <a:gd name="connsiteY13" fmla="*/ 552660 h 693337"/>
              <a:gd name="connsiteX14" fmla="*/ 492369 w 643094"/>
              <a:gd name="connsiteY14" fmla="*/ 522515 h 693337"/>
              <a:gd name="connsiteX15" fmla="*/ 522514 w 643094"/>
              <a:gd name="connsiteY15" fmla="*/ 502418 h 693337"/>
              <a:gd name="connsiteX16" fmla="*/ 532562 w 643094"/>
              <a:gd name="connsiteY16" fmla="*/ 472273 h 693337"/>
              <a:gd name="connsiteX17" fmla="*/ 552659 w 643094"/>
              <a:gd name="connsiteY17" fmla="*/ 391886 h 693337"/>
              <a:gd name="connsiteX18" fmla="*/ 542611 w 643094"/>
              <a:gd name="connsiteY18" fmla="*/ 361741 h 693337"/>
              <a:gd name="connsiteX19" fmla="*/ 522514 w 643094"/>
              <a:gd name="connsiteY19" fmla="*/ 241161 h 693337"/>
              <a:gd name="connsiteX20" fmla="*/ 552659 w 643094"/>
              <a:gd name="connsiteY20" fmla="*/ 60290 h 693337"/>
              <a:gd name="connsiteX21" fmla="*/ 602901 w 643094"/>
              <a:gd name="connsiteY21" fmla="*/ 20097 h 693337"/>
              <a:gd name="connsiteX22" fmla="*/ 643094 w 643094"/>
              <a:gd name="connsiteY22" fmla="*/ 0 h 693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43094" h="693337">
                <a:moveTo>
                  <a:pt x="60290" y="70339"/>
                </a:moveTo>
                <a:cubicBezTo>
                  <a:pt x="43289" y="155345"/>
                  <a:pt x="58033" y="88663"/>
                  <a:pt x="30145" y="190919"/>
                </a:cubicBezTo>
                <a:cubicBezTo>
                  <a:pt x="26511" y="204242"/>
                  <a:pt x="24065" y="217884"/>
                  <a:pt x="20097" y="231112"/>
                </a:cubicBezTo>
                <a:cubicBezTo>
                  <a:pt x="14010" y="251403"/>
                  <a:pt x="0" y="291403"/>
                  <a:pt x="0" y="291403"/>
                </a:cubicBezTo>
                <a:cubicBezTo>
                  <a:pt x="3349" y="378489"/>
                  <a:pt x="4052" y="465716"/>
                  <a:pt x="10048" y="552660"/>
                </a:cubicBezTo>
                <a:cubicBezTo>
                  <a:pt x="10777" y="563227"/>
                  <a:pt x="16378" y="572887"/>
                  <a:pt x="20097" y="582805"/>
                </a:cubicBezTo>
                <a:cubicBezTo>
                  <a:pt x="26430" y="599694"/>
                  <a:pt x="28210" y="619566"/>
                  <a:pt x="40193" y="633047"/>
                </a:cubicBezTo>
                <a:cubicBezTo>
                  <a:pt x="67888" y="664204"/>
                  <a:pt x="113607" y="678490"/>
                  <a:pt x="150725" y="693337"/>
                </a:cubicBezTo>
                <a:cubicBezTo>
                  <a:pt x="194268" y="689987"/>
                  <a:pt x="238430" y="691336"/>
                  <a:pt x="281354" y="683288"/>
                </a:cubicBezTo>
                <a:cubicBezTo>
                  <a:pt x="293224" y="681062"/>
                  <a:pt x="300697" y="668593"/>
                  <a:pt x="311499" y="663192"/>
                </a:cubicBezTo>
                <a:cubicBezTo>
                  <a:pt x="320973" y="658455"/>
                  <a:pt x="331596" y="656493"/>
                  <a:pt x="341644" y="653143"/>
                </a:cubicBezTo>
                <a:cubicBezTo>
                  <a:pt x="351692" y="643095"/>
                  <a:pt x="359965" y="630881"/>
                  <a:pt x="371789" y="622998"/>
                </a:cubicBezTo>
                <a:cubicBezTo>
                  <a:pt x="380602" y="617123"/>
                  <a:pt x="393573" y="619453"/>
                  <a:pt x="401934" y="612950"/>
                </a:cubicBezTo>
                <a:cubicBezTo>
                  <a:pt x="424368" y="595501"/>
                  <a:pt x="442127" y="572757"/>
                  <a:pt x="462224" y="552660"/>
                </a:cubicBezTo>
                <a:cubicBezTo>
                  <a:pt x="472272" y="542612"/>
                  <a:pt x="480545" y="530398"/>
                  <a:pt x="492369" y="522515"/>
                </a:cubicBezTo>
                <a:lnTo>
                  <a:pt x="522514" y="502418"/>
                </a:lnTo>
                <a:cubicBezTo>
                  <a:pt x="525863" y="492370"/>
                  <a:pt x="529775" y="482492"/>
                  <a:pt x="532562" y="472273"/>
                </a:cubicBezTo>
                <a:cubicBezTo>
                  <a:pt x="539829" y="445626"/>
                  <a:pt x="552659" y="391886"/>
                  <a:pt x="552659" y="391886"/>
                </a:cubicBezTo>
                <a:cubicBezTo>
                  <a:pt x="549310" y="381838"/>
                  <a:pt x="544352" y="372189"/>
                  <a:pt x="542611" y="361741"/>
                </a:cubicBezTo>
                <a:cubicBezTo>
                  <a:pt x="520175" y="227125"/>
                  <a:pt x="546070" y="311833"/>
                  <a:pt x="522514" y="241161"/>
                </a:cubicBezTo>
                <a:cubicBezTo>
                  <a:pt x="532562" y="180871"/>
                  <a:pt x="538502" y="119750"/>
                  <a:pt x="552659" y="60290"/>
                </a:cubicBezTo>
                <a:cubicBezTo>
                  <a:pt x="561235" y="24269"/>
                  <a:pt x="576556" y="31388"/>
                  <a:pt x="602901" y="20097"/>
                </a:cubicBezTo>
                <a:cubicBezTo>
                  <a:pt x="616669" y="14196"/>
                  <a:pt x="643094" y="0"/>
                  <a:pt x="643094" y="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1145512" y="4129897"/>
            <a:ext cx="452176" cy="633047"/>
          </a:xfrm>
          <a:custGeom>
            <a:avLst/>
            <a:gdLst>
              <a:gd name="connsiteX0" fmla="*/ 0 w 462224"/>
              <a:gd name="connsiteY0" fmla="*/ 200967 h 572756"/>
              <a:gd name="connsiteX1" fmla="*/ 30145 w 462224"/>
              <a:gd name="connsiteY1" fmla="*/ 512466 h 572756"/>
              <a:gd name="connsiteX2" fmla="*/ 70338 w 462224"/>
              <a:gd name="connsiteY2" fmla="*/ 572756 h 572756"/>
              <a:gd name="connsiteX3" fmla="*/ 110532 w 462224"/>
              <a:gd name="connsiteY3" fmla="*/ 562707 h 572756"/>
              <a:gd name="connsiteX4" fmla="*/ 190918 w 462224"/>
              <a:gd name="connsiteY4" fmla="*/ 522514 h 572756"/>
              <a:gd name="connsiteX5" fmla="*/ 200967 w 462224"/>
              <a:gd name="connsiteY5" fmla="*/ 492369 h 572756"/>
              <a:gd name="connsiteX6" fmla="*/ 211015 w 462224"/>
              <a:gd name="connsiteY6" fmla="*/ 351692 h 572756"/>
              <a:gd name="connsiteX7" fmla="*/ 251209 w 462224"/>
              <a:gd name="connsiteY7" fmla="*/ 271305 h 572756"/>
              <a:gd name="connsiteX8" fmla="*/ 261257 w 462224"/>
              <a:gd name="connsiteY8" fmla="*/ 241160 h 572756"/>
              <a:gd name="connsiteX9" fmla="*/ 281354 w 462224"/>
              <a:gd name="connsiteY9" fmla="*/ 211015 h 572756"/>
              <a:gd name="connsiteX10" fmla="*/ 291402 w 462224"/>
              <a:gd name="connsiteY10" fmla="*/ 170822 h 572756"/>
              <a:gd name="connsiteX11" fmla="*/ 341644 w 462224"/>
              <a:gd name="connsiteY11" fmla="*/ 120580 h 572756"/>
              <a:gd name="connsiteX12" fmla="*/ 401934 w 462224"/>
              <a:gd name="connsiteY12" fmla="*/ 70338 h 572756"/>
              <a:gd name="connsiteX13" fmla="*/ 422031 w 462224"/>
              <a:gd name="connsiteY13" fmla="*/ 40193 h 572756"/>
              <a:gd name="connsiteX14" fmla="*/ 452176 w 462224"/>
              <a:gd name="connsiteY14" fmla="*/ 10048 h 572756"/>
              <a:gd name="connsiteX15" fmla="*/ 462224 w 462224"/>
              <a:gd name="connsiteY15" fmla="*/ 0 h 57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2224" h="572756">
                <a:moveTo>
                  <a:pt x="0" y="200967"/>
                </a:moveTo>
                <a:cubicBezTo>
                  <a:pt x="29270" y="347319"/>
                  <a:pt x="-1965" y="180664"/>
                  <a:pt x="30145" y="512466"/>
                </a:cubicBezTo>
                <a:cubicBezTo>
                  <a:pt x="35804" y="570938"/>
                  <a:pt x="28001" y="558643"/>
                  <a:pt x="70338" y="572756"/>
                </a:cubicBezTo>
                <a:cubicBezTo>
                  <a:pt x="83736" y="569406"/>
                  <a:pt x="97784" y="568019"/>
                  <a:pt x="110532" y="562707"/>
                </a:cubicBezTo>
                <a:cubicBezTo>
                  <a:pt x="138186" y="551185"/>
                  <a:pt x="190918" y="522514"/>
                  <a:pt x="190918" y="522514"/>
                </a:cubicBezTo>
                <a:cubicBezTo>
                  <a:pt x="194268" y="512466"/>
                  <a:pt x="199729" y="502888"/>
                  <a:pt x="200967" y="492369"/>
                </a:cubicBezTo>
                <a:cubicBezTo>
                  <a:pt x="206460" y="445679"/>
                  <a:pt x="200596" y="397535"/>
                  <a:pt x="211015" y="351692"/>
                </a:cubicBezTo>
                <a:cubicBezTo>
                  <a:pt x="217654" y="322478"/>
                  <a:pt x="241736" y="299726"/>
                  <a:pt x="251209" y="271305"/>
                </a:cubicBezTo>
                <a:cubicBezTo>
                  <a:pt x="254558" y="261257"/>
                  <a:pt x="256520" y="250634"/>
                  <a:pt x="261257" y="241160"/>
                </a:cubicBezTo>
                <a:cubicBezTo>
                  <a:pt x="266658" y="230358"/>
                  <a:pt x="274655" y="221063"/>
                  <a:pt x="281354" y="211015"/>
                </a:cubicBezTo>
                <a:cubicBezTo>
                  <a:pt x="284703" y="197617"/>
                  <a:pt x="285962" y="183515"/>
                  <a:pt x="291402" y="170822"/>
                </a:cubicBezTo>
                <a:cubicBezTo>
                  <a:pt x="307777" y="132614"/>
                  <a:pt x="311872" y="145390"/>
                  <a:pt x="341644" y="120580"/>
                </a:cubicBezTo>
                <a:cubicBezTo>
                  <a:pt x="419013" y="56105"/>
                  <a:pt x="327090" y="120235"/>
                  <a:pt x="401934" y="70338"/>
                </a:cubicBezTo>
                <a:cubicBezTo>
                  <a:pt x="408633" y="60290"/>
                  <a:pt x="414300" y="49471"/>
                  <a:pt x="422031" y="40193"/>
                </a:cubicBezTo>
                <a:cubicBezTo>
                  <a:pt x="431128" y="29276"/>
                  <a:pt x="442128" y="20096"/>
                  <a:pt x="452176" y="10048"/>
                </a:cubicBezTo>
                <a:lnTo>
                  <a:pt x="462224"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160396" y="3858592"/>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2242457" y="3890412"/>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23856" t="-2650"/>
          <a:stretch/>
        </p:blipFill>
        <p:spPr>
          <a:xfrm>
            <a:off x="4411226" y="2612558"/>
            <a:ext cx="4089679" cy="4135009"/>
          </a:xfrm>
          <a:prstGeom prst="rect">
            <a:avLst/>
          </a:prstGeom>
        </p:spPr>
      </p:pic>
      <p:sp>
        <p:nvSpPr>
          <p:cNvPr id="16" name="TextBox 15"/>
          <p:cNvSpPr txBox="1"/>
          <p:nvPr/>
        </p:nvSpPr>
        <p:spPr>
          <a:xfrm>
            <a:off x="492369" y="1014881"/>
            <a:ext cx="7204668" cy="1200329"/>
          </a:xfrm>
          <a:prstGeom prst="rect">
            <a:avLst/>
          </a:prstGeom>
          <a:noFill/>
        </p:spPr>
        <p:txBody>
          <a:bodyPr wrap="square" rtlCol="0">
            <a:spAutoFit/>
          </a:bodyPr>
          <a:lstStyle/>
          <a:p>
            <a:pPr marL="342900" indent="-342900">
              <a:buAutoNum type="arabicParenR"/>
            </a:pPr>
            <a:r>
              <a:rPr lang="en-US" dirty="0" smtClean="0"/>
              <a:t>Cut cable between fan and connector.  You want to leave yourself plenty of wire to work with (like 8” or so).  The pink circle </a:t>
            </a:r>
            <a:r>
              <a:rPr lang="en-US" dirty="0" err="1" smtClean="0"/>
              <a:t>sortof</a:t>
            </a:r>
            <a:r>
              <a:rPr lang="en-US" dirty="0" smtClean="0"/>
              <a:t> indicates where you can make the cut</a:t>
            </a:r>
          </a:p>
          <a:p>
            <a:pPr marL="342900" indent="-342900">
              <a:buAutoNum type="arabicParenR"/>
            </a:pPr>
            <a:r>
              <a:rPr lang="en-US" dirty="0" smtClean="0"/>
              <a:t>Remove old fan.</a:t>
            </a:r>
            <a:endParaRPr lang="en-US" dirty="0"/>
          </a:p>
        </p:txBody>
      </p:sp>
      <p:sp>
        <p:nvSpPr>
          <p:cNvPr id="17" name="Oval 16"/>
          <p:cNvSpPr/>
          <p:nvPr/>
        </p:nvSpPr>
        <p:spPr>
          <a:xfrm>
            <a:off x="1356527" y="4200211"/>
            <a:ext cx="311499" cy="321547"/>
          </a:xfrm>
          <a:prstGeom prst="ellipse">
            <a:avLst/>
          </a:prstGeom>
          <a:noFill/>
          <a:ln>
            <a:solidFill>
              <a:srgbClr val="EC28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588179" y="4453081"/>
            <a:ext cx="311499" cy="321547"/>
          </a:xfrm>
          <a:prstGeom prst="ellipse">
            <a:avLst/>
          </a:prstGeom>
          <a:noFill/>
          <a:ln>
            <a:solidFill>
              <a:srgbClr val="EC28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1729991" y="3267414"/>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401556" y="3506875"/>
            <a:ext cx="643095" cy="271305"/>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125037" y="3466681"/>
            <a:ext cx="596638" cy="369332"/>
          </a:xfrm>
          <a:prstGeom prst="rect">
            <a:avLst/>
          </a:prstGeom>
          <a:noFill/>
        </p:spPr>
        <p:txBody>
          <a:bodyPr wrap="none" rtlCol="0">
            <a:spAutoFit/>
          </a:bodyPr>
          <a:lstStyle/>
          <a:p>
            <a:r>
              <a:rPr lang="en-US" dirty="0" smtClean="0"/>
              <a:t>hole</a:t>
            </a:r>
            <a:endParaRPr lang="en-US" dirty="0"/>
          </a:p>
        </p:txBody>
      </p:sp>
      <p:sp>
        <p:nvSpPr>
          <p:cNvPr id="23" name="TextBox 22"/>
          <p:cNvSpPr txBox="1"/>
          <p:nvPr/>
        </p:nvSpPr>
        <p:spPr>
          <a:xfrm>
            <a:off x="512466" y="602902"/>
            <a:ext cx="7757573" cy="369332"/>
          </a:xfrm>
          <a:prstGeom prst="rect">
            <a:avLst/>
          </a:prstGeom>
          <a:noFill/>
        </p:spPr>
        <p:txBody>
          <a:bodyPr wrap="none" rtlCol="0">
            <a:spAutoFit/>
          </a:bodyPr>
          <a:lstStyle/>
          <a:p>
            <a:r>
              <a:rPr lang="en-US" dirty="0" smtClean="0"/>
              <a:t>Put a message in the message log you are doing the repair and turn the </a:t>
            </a:r>
            <a:r>
              <a:rPr lang="en-US" dirty="0" err="1" smtClean="0"/>
              <a:t>neph</a:t>
            </a:r>
            <a:r>
              <a:rPr lang="en-US" dirty="0" smtClean="0"/>
              <a:t> off.</a:t>
            </a:r>
            <a:endParaRPr lang="en-US" dirty="0"/>
          </a:p>
        </p:txBody>
      </p:sp>
      <p:cxnSp>
        <p:nvCxnSpPr>
          <p:cNvPr id="24" name="Straight Arrow Connector 23"/>
          <p:cNvCxnSpPr/>
          <p:nvPr/>
        </p:nvCxnSpPr>
        <p:spPr>
          <a:xfrm flipV="1">
            <a:off x="4833282" y="2471895"/>
            <a:ext cx="50217" cy="68327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692604" y="2140281"/>
            <a:ext cx="1633973" cy="369332"/>
          </a:xfrm>
          <a:prstGeom prst="rect">
            <a:avLst/>
          </a:prstGeom>
          <a:noFill/>
        </p:spPr>
        <p:txBody>
          <a:bodyPr wrap="none" rtlCol="0">
            <a:spAutoFit/>
          </a:bodyPr>
          <a:lstStyle/>
          <a:p>
            <a:r>
              <a:rPr lang="en-US" dirty="0" smtClean="0"/>
              <a:t>To circuit board</a:t>
            </a:r>
            <a:endParaRPr lang="en-US" dirty="0"/>
          </a:p>
        </p:txBody>
      </p:sp>
      <p:cxnSp>
        <p:nvCxnSpPr>
          <p:cNvPr id="27" name="Straight Arrow Connector 26"/>
          <p:cNvCxnSpPr/>
          <p:nvPr/>
        </p:nvCxnSpPr>
        <p:spPr>
          <a:xfrm flipV="1">
            <a:off x="7849479" y="4280598"/>
            <a:ext cx="711717" cy="2830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510957" y="3808331"/>
            <a:ext cx="743578" cy="923330"/>
          </a:xfrm>
          <a:prstGeom prst="rect">
            <a:avLst/>
          </a:prstGeom>
          <a:noFill/>
        </p:spPr>
        <p:txBody>
          <a:bodyPr wrap="square" rtlCol="0">
            <a:spAutoFit/>
          </a:bodyPr>
          <a:lstStyle/>
          <a:p>
            <a:r>
              <a:rPr lang="en-US" dirty="0" smtClean="0"/>
              <a:t>Thru hole to fan</a:t>
            </a:r>
            <a:endParaRPr lang="en-US" dirty="0"/>
          </a:p>
        </p:txBody>
      </p:sp>
    </p:spTree>
    <p:extLst>
      <p:ext uri="{BB962C8B-B14F-4D97-AF65-F5344CB8AC3E}">
        <p14:creationId xmlns:p14="http://schemas.microsoft.com/office/powerpoint/2010/main" val="162761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2804" y="502418"/>
            <a:ext cx="8109133" cy="2031325"/>
          </a:xfrm>
          <a:prstGeom prst="rect">
            <a:avLst/>
          </a:prstGeom>
          <a:noFill/>
        </p:spPr>
        <p:txBody>
          <a:bodyPr wrap="square" rtlCol="0">
            <a:spAutoFit/>
          </a:bodyPr>
          <a:lstStyle/>
          <a:p>
            <a:r>
              <a:rPr lang="en-US" dirty="0" smtClean="0"/>
              <a:t>3) Thread the crimped wires from the new fan through the hole</a:t>
            </a:r>
          </a:p>
          <a:p>
            <a:r>
              <a:rPr lang="en-US" dirty="0" smtClean="0"/>
              <a:t>4) Crimp the cut wires to the fan wires</a:t>
            </a:r>
          </a:p>
          <a:p>
            <a:endParaRPr lang="en-US" dirty="0"/>
          </a:p>
          <a:p>
            <a:r>
              <a:rPr lang="en-US" dirty="0" smtClean="0"/>
              <a:t>We’ve included some spare crimp butts both so you can </a:t>
            </a:r>
            <a:r>
              <a:rPr lang="en-US" b="1" dirty="0" smtClean="0"/>
              <a:t>PRACTICE</a:t>
            </a:r>
            <a:r>
              <a:rPr lang="en-US" dirty="0" smtClean="0"/>
              <a:t> crimping on other wire. They could also come in handy if you mess up when doing the real crimp.  The potential for messing up is why you want give yourself as much wire as you can when you do the cut in step 1…just in case you need to cut the crimp off and try again.</a:t>
            </a:r>
            <a:endParaRPr lang="en-US" dirty="0"/>
          </a:p>
        </p:txBody>
      </p:sp>
      <p:sp>
        <p:nvSpPr>
          <p:cNvPr id="3" name="Rectangle 2"/>
          <p:cNvSpPr/>
          <p:nvPr/>
        </p:nvSpPr>
        <p:spPr>
          <a:xfrm>
            <a:off x="1607736" y="3570680"/>
            <a:ext cx="1065126" cy="292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r>
              <a:rPr lang="en-US" dirty="0" err="1" smtClean="0"/>
              <a:t>neph</a:t>
            </a:r>
            <a:endParaRPr lang="en-US" dirty="0"/>
          </a:p>
        </p:txBody>
      </p:sp>
      <p:sp>
        <p:nvSpPr>
          <p:cNvPr id="4" name="Rectangle 3"/>
          <p:cNvSpPr/>
          <p:nvPr/>
        </p:nvSpPr>
        <p:spPr>
          <a:xfrm>
            <a:off x="1753439" y="4620738"/>
            <a:ext cx="522510" cy="532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fan</a:t>
            </a:r>
            <a:endParaRPr lang="en-US" dirty="0"/>
          </a:p>
        </p:txBody>
      </p:sp>
      <p:sp>
        <p:nvSpPr>
          <p:cNvPr id="5" name="Oval 4"/>
          <p:cNvSpPr/>
          <p:nvPr/>
        </p:nvSpPr>
        <p:spPr>
          <a:xfrm>
            <a:off x="2280976" y="4404694"/>
            <a:ext cx="120580" cy="11053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185705" y="4314258"/>
            <a:ext cx="411983" cy="482321"/>
          </a:xfrm>
          <a:custGeom>
            <a:avLst/>
            <a:gdLst>
              <a:gd name="connsiteX0" fmla="*/ 411983 w 411983"/>
              <a:gd name="connsiteY0" fmla="*/ 10049 h 482321"/>
              <a:gd name="connsiteX1" fmla="*/ 361741 w 411983"/>
              <a:gd name="connsiteY1" fmla="*/ 0 h 482321"/>
              <a:gd name="connsiteX2" fmla="*/ 291403 w 411983"/>
              <a:gd name="connsiteY2" fmla="*/ 40194 h 482321"/>
              <a:gd name="connsiteX3" fmla="*/ 251209 w 411983"/>
              <a:gd name="connsiteY3" fmla="*/ 60290 h 482321"/>
              <a:gd name="connsiteX4" fmla="*/ 221064 w 411983"/>
              <a:gd name="connsiteY4" fmla="*/ 90436 h 482321"/>
              <a:gd name="connsiteX5" fmla="*/ 180871 w 411983"/>
              <a:gd name="connsiteY5" fmla="*/ 150726 h 482321"/>
              <a:gd name="connsiteX6" fmla="*/ 150726 w 411983"/>
              <a:gd name="connsiteY6" fmla="*/ 190919 h 482321"/>
              <a:gd name="connsiteX7" fmla="*/ 140677 w 411983"/>
              <a:gd name="connsiteY7" fmla="*/ 221064 h 482321"/>
              <a:gd name="connsiteX8" fmla="*/ 120581 w 411983"/>
              <a:gd name="connsiteY8" fmla="*/ 251209 h 482321"/>
              <a:gd name="connsiteX9" fmla="*/ 100484 w 411983"/>
              <a:gd name="connsiteY9" fmla="*/ 291403 h 482321"/>
              <a:gd name="connsiteX10" fmla="*/ 90436 w 411983"/>
              <a:gd name="connsiteY10" fmla="*/ 341644 h 482321"/>
              <a:gd name="connsiteX11" fmla="*/ 60291 w 411983"/>
              <a:gd name="connsiteY11" fmla="*/ 371789 h 482321"/>
              <a:gd name="connsiteX12" fmla="*/ 40194 w 411983"/>
              <a:gd name="connsiteY12" fmla="*/ 411983 h 482321"/>
              <a:gd name="connsiteX13" fmla="*/ 20097 w 411983"/>
              <a:gd name="connsiteY13" fmla="*/ 442128 h 482321"/>
              <a:gd name="connsiteX14" fmla="*/ 0 w 411983"/>
              <a:gd name="connsiteY14" fmla="*/ 48232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983" h="482321">
                <a:moveTo>
                  <a:pt x="411983" y="10049"/>
                </a:moveTo>
                <a:cubicBezTo>
                  <a:pt x="395236" y="6699"/>
                  <a:pt x="378820" y="0"/>
                  <a:pt x="361741" y="0"/>
                </a:cubicBezTo>
                <a:cubicBezTo>
                  <a:pt x="311141" y="0"/>
                  <a:pt x="327836" y="14171"/>
                  <a:pt x="291403" y="40194"/>
                </a:cubicBezTo>
                <a:cubicBezTo>
                  <a:pt x="279214" y="48900"/>
                  <a:pt x="264607" y="53591"/>
                  <a:pt x="251209" y="60290"/>
                </a:cubicBezTo>
                <a:cubicBezTo>
                  <a:pt x="241161" y="70339"/>
                  <a:pt x="229788" y="79219"/>
                  <a:pt x="221064" y="90436"/>
                </a:cubicBezTo>
                <a:cubicBezTo>
                  <a:pt x="206236" y="109501"/>
                  <a:pt x="195363" y="131404"/>
                  <a:pt x="180871" y="150726"/>
                </a:cubicBezTo>
                <a:lnTo>
                  <a:pt x="150726" y="190919"/>
                </a:lnTo>
                <a:cubicBezTo>
                  <a:pt x="147376" y="200967"/>
                  <a:pt x="145414" y="211590"/>
                  <a:pt x="140677" y="221064"/>
                </a:cubicBezTo>
                <a:cubicBezTo>
                  <a:pt x="135276" y="231866"/>
                  <a:pt x="126573" y="240724"/>
                  <a:pt x="120581" y="251209"/>
                </a:cubicBezTo>
                <a:cubicBezTo>
                  <a:pt x="113149" y="264215"/>
                  <a:pt x="107183" y="278005"/>
                  <a:pt x="100484" y="291403"/>
                </a:cubicBezTo>
                <a:cubicBezTo>
                  <a:pt x="97135" y="308150"/>
                  <a:pt x="98074" y="326368"/>
                  <a:pt x="90436" y="341644"/>
                </a:cubicBezTo>
                <a:cubicBezTo>
                  <a:pt x="84081" y="354354"/>
                  <a:pt x="68551" y="360225"/>
                  <a:pt x="60291" y="371789"/>
                </a:cubicBezTo>
                <a:cubicBezTo>
                  <a:pt x="51584" y="383978"/>
                  <a:pt x="47626" y="398977"/>
                  <a:pt x="40194" y="411983"/>
                </a:cubicBezTo>
                <a:cubicBezTo>
                  <a:pt x="34202" y="422468"/>
                  <a:pt x="26796" y="432080"/>
                  <a:pt x="20097" y="442128"/>
                </a:cubicBezTo>
                <a:cubicBezTo>
                  <a:pt x="8551" y="476767"/>
                  <a:pt x="17539" y="464784"/>
                  <a:pt x="0" y="48232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296229" y="4334355"/>
            <a:ext cx="281362" cy="552659"/>
          </a:xfrm>
          <a:custGeom>
            <a:avLst/>
            <a:gdLst>
              <a:gd name="connsiteX0" fmla="*/ 281362 w 281362"/>
              <a:gd name="connsiteY0" fmla="*/ 0 h 552659"/>
              <a:gd name="connsiteX1" fmla="*/ 160782 w 281362"/>
              <a:gd name="connsiteY1" fmla="*/ 80387 h 552659"/>
              <a:gd name="connsiteX2" fmla="*/ 130637 w 281362"/>
              <a:gd name="connsiteY2" fmla="*/ 110532 h 552659"/>
              <a:gd name="connsiteX3" fmla="*/ 120589 w 281362"/>
              <a:gd name="connsiteY3" fmla="*/ 140677 h 552659"/>
              <a:gd name="connsiteX4" fmla="*/ 100492 w 281362"/>
              <a:gd name="connsiteY4" fmla="*/ 170822 h 552659"/>
              <a:gd name="connsiteX5" fmla="*/ 80395 w 281362"/>
              <a:gd name="connsiteY5" fmla="*/ 231112 h 552659"/>
              <a:gd name="connsiteX6" fmla="*/ 60298 w 281362"/>
              <a:gd name="connsiteY6" fmla="*/ 401934 h 552659"/>
              <a:gd name="connsiteX7" fmla="*/ 40202 w 281362"/>
              <a:gd name="connsiteY7" fmla="*/ 432079 h 552659"/>
              <a:gd name="connsiteX8" fmla="*/ 20105 w 281362"/>
              <a:gd name="connsiteY8" fmla="*/ 482321 h 552659"/>
              <a:gd name="connsiteX9" fmla="*/ 8 w 281362"/>
              <a:gd name="connsiteY9" fmla="*/ 552659 h 552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1362" h="552659">
                <a:moveTo>
                  <a:pt x="281362" y="0"/>
                </a:moveTo>
                <a:cubicBezTo>
                  <a:pt x="198606" y="16551"/>
                  <a:pt x="243197" y="-2029"/>
                  <a:pt x="160782" y="80387"/>
                </a:cubicBezTo>
                <a:lnTo>
                  <a:pt x="130637" y="110532"/>
                </a:lnTo>
                <a:cubicBezTo>
                  <a:pt x="127288" y="120580"/>
                  <a:pt x="125326" y="131203"/>
                  <a:pt x="120589" y="140677"/>
                </a:cubicBezTo>
                <a:cubicBezTo>
                  <a:pt x="115188" y="151479"/>
                  <a:pt x="105397" y="159786"/>
                  <a:pt x="100492" y="170822"/>
                </a:cubicBezTo>
                <a:cubicBezTo>
                  <a:pt x="91888" y="190180"/>
                  <a:pt x="80395" y="231112"/>
                  <a:pt x="80395" y="231112"/>
                </a:cubicBezTo>
                <a:cubicBezTo>
                  <a:pt x="79485" y="242944"/>
                  <a:pt x="77715" y="361294"/>
                  <a:pt x="60298" y="401934"/>
                </a:cubicBezTo>
                <a:cubicBezTo>
                  <a:pt x="55541" y="413034"/>
                  <a:pt x="45603" y="421277"/>
                  <a:pt x="40202" y="432079"/>
                </a:cubicBezTo>
                <a:cubicBezTo>
                  <a:pt x="32135" y="448212"/>
                  <a:pt x="26269" y="465370"/>
                  <a:pt x="20105" y="482321"/>
                </a:cubicBezTo>
                <a:cubicBezTo>
                  <a:pt x="-1051" y="540500"/>
                  <a:pt x="8" y="522263"/>
                  <a:pt x="8" y="5526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500000">
            <a:off x="1055077" y="4756386"/>
            <a:ext cx="251209" cy="231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8" idx="1"/>
          </p:cNvCxnSpPr>
          <p:nvPr/>
        </p:nvCxnSpPr>
        <p:spPr>
          <a:xfrm>
            <a:off x="723481" y="4384597"/>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0870" y="4153485"/>
            <a:ext cx="1135888" cy="369332"/>
          </a:xfrm>
          <a:prstGeom prst="rect">
            <a:avLst/>
          </a:prstGeom>
          <a:noFill/>
        </p:spPr>
        <p:txBody>
          <a:bodyPr wrap="none" rtlCol="0">
            <a:spAutoFit/>
          </a:bodyPr>
          <a:lstStyle/>
          <a:p>
            <a:r>
              <a:rPr lang="en-US" dirty="0" smtClean="0"/>
              <a:t>connector</a:t>
            </a:r>
            <a:endParaRPr lang="en-US" dirty="0"/>
          </a:p>
        </p:txBody>
      </p:sp>
      <p:sp>
        <p:nvSpPr>
          <p:cNvPr id="13" name="Freeform 12"/>
          <p:cNvSpPr/>
          <p:nvPr/>
        </p:nvSpPr>
        <p:spPr>
          <a:xfrm>
            <a:off x="2160396" y="4475032"/>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2222361" y="4486756"/>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1729991" y="3883854"/>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401556" y="4123315"/>
            <a:ext cx="643095" cy="271305"/>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125037" y="4083121"/>
            <a:ext cx="596638" cy="369332"/>
          </a:xfrm>
          <a:prstGeom prst="rect">
            <a:avLst/>
          </a:prstGeom>
          <a:noFill/>
        </p:spPr>
        <p:txBody>
          <a:bodyPr wrap="none" rtlCol="0">
            <a:spAutoFit/>
          </a:bodyPr>
          <a:lstStyle/>
          <a:p>
            <a:r>
              <a:rPr lang="en-US" dirty="0" smtClean="0"/>
              <a:t>hole</a:t>
            </a:r>
            <a:endParaRPr lang="en-US" dirty="0"/>
          </a:p>
        </p:txBody>
      </p:sp>
      <p:sp>
        <p:nvSpPr>
          <p:cNvPr id="19" name="Freeform 18"/>
          <p:cNvSpPr/>
          <p:nvPr/>
        </p:nvSpPr>
        <p:spPr>
          <a:xfrm>
            <a:off x="723481" y="4937231"/>
            <a:ext cx="532563" cy="914400"/>
          </a:xfrm>
          <a:custGeom>
            <a:avLst/>
            <a:gdLst>
              <a:gd name="connsiteX0" fmla="*/ 321548 w 532563"/>
              <a:gd name="connsiteY0" fmla="*/ 0 h 914400"/>
              <a:gd name="connsiteX1" fmla="*/ 271306 w 532563"/>
              <a:gd name="connsiteY1" fmla="*/ 20097 h 914400"/>
              <a:gd name="connsiteX2" fmla="*/ 221064 w 532563"/>
              <a:gd name="connsiteY2" fmla="*/ 80387 h 914400"/>
              <a:gd name="connsiteX3" fmla="*/ 110532 w 532563"/>
              <a:gd name="connsiteY3" fmla="*/ 170822 h 914400"/>
              <a:gd name="connsiteX4" fmla="*/ 70339 w 532563"/>
              <a:gd name="connsiteY4" fmla="*/ 231112 h 914400"/>
              <a:gd name="connsiteX5" fmla="*/ 50242 w 532563"/>
              <a:gd name="connsiteY5" fmla="*/ 261257 h 914400"/>
              <a:gd name="connsiteX6" fmla="*/ 40194 w 532563"/>
              <a:gd name="connsiteY6" fmla="*/ 291402 h 914400"/>
              <a:gd name="connsiteX7" fmla="*/ 20097 w 532563"/>
              <a:gd name="connsiteY7" fmla="*/ 341644 h 914400"/>
              <a:gd name="connsiteX8" fmla="*/ 10049 w 532563"/>
              <a:gd name="connsiteY8" fmla="*/ 391886 h 914400"/>
              <a:gd name="connsiteX9" fmla="*/ 0 w 532563"/>
              <a:gd name="connsiteY9" fmla="*/ 432079 h 914400"/>
              <a:gd name="connsiteX10" fmla="*/ 20097 w 532563"/>
              <a:gd name="connsiteY10" fmla="*/ 663191 h 914400"/>
              <a:gd name="connsiteX11" fmla="*/ 40194 w 532563"/>
              <a:gd name="connsiteY11" fmla="*/ 753627 h 914400"/>
              <a:gd name="connsiteX12" fmla="*/ 110532 w 532563"/>
              <a:gd name="connsiteY12" fmla="*/ 813917 h 914400"/>
              <a:gd name="connsiteX13" fmla="*/ 140677 w 532563"/>
              <a:gd name="connsiteY13" fmla="*/ 823965 h 914400"/>
              <a:gd name="connsiteX14" fmla="*/ 180871 w 532563"/>
              <a:gd name="connsiteY14" fmla="*/ 854110 h 914400"/>
              <a:gd name="connsiteX15" fmla="*/ 241161 w 532563"/>
              <a:gd name="connsiteY15" fmla="*/ 874207 h 914400"/>
              <a:gd name="connsiteX16" fmla="*/ 271306 w 532563"/>
              <a:gd name="connsiteY16" fmla="*/ 894304 h 914400"/>
              <a:gd name="connsiteX17" fmla="*/ 361741 w 532563"/>
              <a:gd name="connsiteY17" fmla="*/ 914400 h 914400"/>
              <a:gd name="connsiteX18" fmla="*/ 462224 w 532563"/>
              <a:gd name="connsiteY18" fmla="*/ 904352 h 914400"/>
              <a:gd name="connsiteX19" fmla="*/ 532563 w 532563"/>
              <a:gd name="connsiteY19" fmla="*/ 8340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32563" h="914400">
                <a:moveTo>
                  <a:pt x="321548" y="0"/>
                </a:moveTo>
                <a:cubicBezTo>
                  <a:pt x="304801" y="6699"/>
                  <a:pt x="285391" y="8829"/>
                  <a:pt x="271306" y="20097"/>
                </a:cubicBezTo>
                <a:cubicBezTo>
                  <a:pt x="250878" y="36439"/>
                  <a:pt x="238808" y="61165"/>
                  <a:pt x="221064" y="80387"/>
                </a:cubicBezTo>
                <a:cubicBezTo>
                  <a:pt x="151695" y="155536"/>
                  <a:pt x="175160" y="138508"/>
                  <a:pt x="110532" y="170822"/>
                </a:cubicBezTo>
                <a:lnTo>
                  <a:pt x="70339" y="231112"/>
                </a:lnTo>
                <a:lnTo>
                  <a:pt x="50242" y="261257"/>
                </a:lnTo>
                <a:cubicBezTo>
                  <a:pt x="46893" y="271305"/>
                  <a:pt x="43913" y="281485"/>
                  <a:pt x="40194" y="291402"/>
                </a:cubicBezTo>
                <a:cubicBezTo>
                  <a:pt x="33861" y="308291"/>
                  <a:pt x="25280" y="324367"/>
                  <a:pt x="20097" y="341644"/>
                </a:cubicBezTo>
                <a:cubicBezTo>
                  <a:pt x="15189" y="358003"/>
                  <a:pt x="13754" y="375214"/>
                  <a:pt x="10049" y="391886"/>
                </a:cubicBezTo>
                <a:cubicBezTo>
                  <a:pt x="7053" y="405367"/>
                  <a:pt x="3350" y="418681"/>
                  <a:pt x="0" y="432079"/>
                </a:cubicBezTo>
                <a:cubicBezTo>
                  <a:pt x="14093" y="685740"/>
                  <a:pt x="-2669" y="537975"/>
                  <a:pt x="20097" y="663191"/>
                </a:cubicBezTo>
                <a:cubicBezTo>
                  <a:pt x="20946" y="667862"/>
                  <a:pt x="29389" y="738500"/>
                  <a:pt x="40194" y="753627"/>
                </a:cubicBezTo>
                <a:cubicBezTo>
                  <a:pt x="53928" y="772855"/>
                  <a:pt x="86929" y="802116"/>
                  <a:pt x="110532" y="813917"/>
                </a:cubicBezTo>
                <a:cubicBezTo>
                  <a:pt x="120006" y="818654"/>
                  <a:pt x="130629" y="820616"/>
                  <a:pt x="140677" y="823965"/>
                </a:cubicBezTo>
                <a:cubicBezTo>
                  <a:pt x="154075" y="834013"/>
                  <a:pt x="165892" y="846620"/>
                  <a:pt x="180871" y="854110"/>
                </a:cubicBezTo>
                <a:cubicBezTo>
                  <a:pt x="199818" y="863584"/>
                  <a:pt x="223535" y="862456"/>
                  <a:pt x="241161" y="874207"/>
                </a:cubicBezTo>
                <a:cubicBezTo>
                  <a:pt x="251209" y="880906"/>
                  <a:pt x="260206" y="889547"/>
                  <a:pt x="271306" y="894304"/>
                </a:cubicBezTo>
                <a:cubicBezTo>
                  <a:pt x="283723" y="899625"/>
                  <a:pt x="352800" y="912612"/>
                  <a:pt x="361741" y="914400"/>
                </a:cubicBezTo>
                <a:cubicBezTo>
                  <a:pt x="395235" y="911051"/>
                  <a:pt x="431767" y="918685"/>
                  <a:pt x="462224" y="904352"/>
                </a:cubicBezTo>
                <a:cubicBezTo>
                  <a:pt x="492226" y="890233"/>
                  <a:pt x="532563" y="834013"/>
                  <a:pt x="532563" y="83401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813916" y="4987473"/>
            <a:ext cx="422031" cy="703385"/>
          </a:xfrm>
          <a:custGeom>
            <a:avLst/>
            <a:gdLst>
              <a:gd name="connsiteX0" fmla="*/ 331596 w 422031"/>
              <a:gd name="connsiteY0" fmla="*/ 0 h 703385"/>
              <a:gd name="connsiteX1" fmla="*/ 281354 w 422031"/>
              <a:gd name="connsiteY1" fmla="*/ 40193 h 703385"/>
              <a:gd name="connsiteX2" fmla="*/ 211016 w 422031"/>
              <a:gd name="connsiteY2" fmla="*/ 80387 h 703385"/>
              <a:gd name="connsiteX3" fmla="*/ 170822 w 422031"/>
              <a:gd name="connsiteY3" fmla="*/ 120580 h 703385"/>
              <a:gd name="connsiteX4" fmla="*/ 80387 w 422031"/>
              <a:gd name="connsiteY4" fmla="*/ 170822 h 703385"/>
              <a:gd name="connsiteX5" fmla="*/ 50242 w 422031"/>
              <a:gd name="connsiteY5" fmla="*/ 211015 h 703385"/>
              <a:gd name="connsiteX6" fmla="*/ 40194 w 422031"/>
              <a:gd name="connsiteY6" fmla="*/ 281354 h 703385"/>
              <a:gd name="connsiteX7" fmla="*/ 30146 w 422031"/>
              <a:gd name="connsiteY7" fmla="*/ 321547 h 703385"/>
              <a:gd name="connsiteX8" fmla="*/ 0 w 422031"/>
              <a:gd name="connsiteY8" fmla="*/ 492369 h 703385"/>
              <a:gd name="connsiteX9" fmla="*/ 30146 w 422031"/>
              <a:gd name="connsiteY9" fmla="*/ 643094 h 703385"/>
              <a:gd name="connsiteX10" fmla="*/ 60291 w 422031"/>
              <a:gd name="connsiteY10" fmla="*/ 663191 h 703385"/>
              <a:gd name="connsiteX11" fmla="*/ 80387 w 422031"/>
              <a:gd name="connsiteY11" fmla="*/ 693336 h 703385"/>
              <a:gd name="connsiteX12" fmla="*/ 110532 w 422031"/>
              <a:gd name="connsiteY12" fmla="*/ 703385 h 703385"/>
              <a:gd name="connsiteX13" fmla="*/ 331596 w 422031"/>
              <a:gd name="connsiteY13" fmla="*/ 693336 h 703385"/>
              <a:gd name="connsiteX14" fmla="*/ 361741 w 422031"/>
              <a:gd name="connsiteY14" fmla="*/ 673240 h 703385"/>
              <a:gd name="connsiteX15" fmla="*/ 422031 w 422031"/>
              <a:gd name="connsiteY15" fmla="*/ 653143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2031" h="703385">
                <a:moveTo>
                  <a:pt x="331596" y="0"/>
                </a:moveTo>
                <a:cubicBezTo>
                  <a:pt x="314849" y="13398"/>
                  <a:pt x="299199" y="28296"/>
                  <a:pt x="281354" y="40193"/>
                </a:cubicBezTo>
                <a:cubicBezTo>
                  <a:pt x="238586" y="68705"/>
                  <a:pt x="246992" y="49551"/>
                  <a:pt x="211016" y="80387"/>
                </a:cubicBezTo>
                <a:cubicBezTo>
                  <a:pt x="196630" y="92718"/>
                  <a:pt x="185208" y="108249"/>
                  <a:pt x="170822" y="120580"/>
                </a:cubicBezTo>
                <a:cubicBezTo>
                  <a:pt x="148028" y="140118"/>
                  <a:pt x="103020" y="159506"/>
                  <a:pt x="80387" y="170822"/>
                </a:cubicBezTo>
                <a:cubicBezTo>
                  <a:pt x="70339" y="184220"/>
                  <a:pt x="55965" y="195276"/>
                  <a:pt x="50242" y="211015"/>
                </a:cubicBezTo>
                <a:cubicBezTo>
                  <a:pt x="42148" y="233273"/>
                  <a:pt x="44431" y="258052"/>
                  <a:pt x="40194" y="281354"/>
                </a:cubicBezTo>
                <a:cubicBezTo>
                  <a:pt x="37724" y="294941"/>
                  <a:pt x="32730" y="307981"/>
                  <a:pt x="30146" y="321547"/>
                </a:cubicBezTo>
                <a:cubicBezTo>
                  <a:pt x="19327" y="378346"/>
                  <a:pt x="0" y="492369"/>
                  <a:pt x="0" y="492369"/>
                </a:cubicBezTo>
                <a:cubicBezTo>
                  <a:pt x="4605" y="547622"/>
                  <a:pt x="-10393" y="602555"/>
                  <a:pt x="30146" y="643094"/>
                </a:cubicBezTo>
                <a:cubicBezTo>
                  <a:pt x="38685" y="651633"/>
                  <a:pt x="50243" y="656492"/>
                  <a:pt x="60291" y="663191"/>
                </a:cubicBezTo>
                <a:cubicBezTo>
                  <a:pt x="66990" y="673239"/>
                  <a:pt x="70957" y="685792"/>
                  <a:pt x="80387" y="693336"/>
                </a:cubicBezTo>
                <a:cubicBezTo>
                  <a:pt x="88658" y="699953"/>
                  <a:pt x="99940" y="703385"/>
                  <a:pt x="110532" y="703385"/>
                </a:cubicBezTo>
                <a:cubicBezTo>
                  <a:pt x="184296" y="703385"/>
                  <a:pt x="257908" y="696686"/>
                  <a:pt x="331596" y="693336"/>
                </a:cubicBezTo>
                <a:cubicBezTo>
                  <a:pt x="341644" y="686637"/>
                  <a:pt x="350705" y="678145"/>
                  <a:pt x="361741" y="673240"/>
                </a:cubicBezTo>
                <a:cubicBezTo>
                  <a:pt x="381099" y="664637"/>
                  <a:pt x="422031" y="653143"/>
                  <a:pt x="422031" y="65314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1396721" y="4876941"/>
            <a:ext cx="200967" cy="331596"/>
          </a:xfrm>
          <a:custGeom>
            <a:avLst/>
            <a:gdLst>
              <a:gd name="connsiteX0" fmla="*/ 200967 w 200967"/>
              <a:gd name="connsiteY0" fmla="*/ 0 h 331596"/>
              <a:gd name="connsiteX1" fmla="*/ 160774 w 200967"/>
              <a:gd name="connsiteY1" fmla="*/ 50242 h 331596"/>
              <a:gd name="connsiteX2" fmla="*/ 130628 w 200967"/>
              <a:gd name="connsiteY2" fmla="*/ 80387 h 331596"/>
              <a:gd name="connsiteX3" fmla="*/ 100483 w 200967"/>
              <a:gd name="connsiteY3" fmla="*/ 140677 h 331596"/>
              <a:gd name="connsiteX4" fmla="*/ 80387 w 200967"/>
              <a:gd name="connsiteY4" fmla="*/ 170822 h 331596"/>
              <a:gd name="connsiteX5" fmla="*/ 60290 w 200967"/>
              <a:gd name="connsiteY5" fmla="*/ 241161 h 331596"/>
              <a:gd name="connsiteX6" fmla="*/ 20097 w 200967"/>
              <a:gd name="connsiteY6" fmla="*/ 311499 h 331596"/>
              <a:gd name="connsiteX7" fmla="*/ 0 w 200967"/>
              <a:gd name="connsiteY7" fmla="*/ 331596 h 33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967" h="331596">
                <a:moveTo>
                  <a:pt x="200967" y="0"/>
                </a:moveTo>
                <a:cubicBezTo>
                  <a:pt x="187569" y="16747"/>
                  <a:pt x="174897" y="34102"/>
                  <a:pt x="160774" y="50242"/>
                </a:cubicBezTo>
                <a:cubicBezTo>
                  <a:pt x="151416" y="60937"/>
                  <a:pt x="139726" y="69470"/>
                  <a:pt x="130628" y="80387"/>
                </a:cubicBezTo>
                <a:cubicBezTo>
                  <a:pt x="94637" y="123576"/>
                  <a:pt x="123139" y="95365"/>
                  <a:pt x="100483" y="140677"/>
                </a:cubicBezTo>
                <a:cubicBezTo>
                  <a:pt x="95082" y="151479"/>
                  <a:pt x="87086" y="160774"/>
                  <a:pt x="80387" y="170822"/>
                </a:cubicBezTo>
                <a:cubicBezTo>
                  <a:pt x="75290" y="191209"/>
                  <a:pt x="68936" y="220986"/>
                  <a:pt x="60290" y="241161"/>
                </a:cubicBezTo>
                <a:cubicBezTo>
                  <a:pt x="50771" y="263373"/>
                  <a:pt x="35619" y="292096"/>
                  <a:pt x="20097" y="311499"/>
                </a:cubicBezTo>
                <a:cubicBezTo>
                  <a:pt x="14179" y="318897"/>
                  <a:pt x="6699" y="324897"/>
                  <a:pt x="0" y="33159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1428545" y="4989149"/>
            <a:ext cx="200967" cy="331596"/>
          </a:xfrm>
          <a:custGeom>
            <a:avLst/>
            <a:gdLst>
              <a:gd name="connsiteX0" fmla="*/ 200967 w 200967"/>
              <a:gd name="connsiteY0" fmla="*/ 0 h 331596"/>
              <a:gd name="connsiteX1" fmla="*/ 160774 w 200967"/>
              <a:gd name="connsiteY1" fmla="*/ 50242 h 331596"/>
              <a:gd name="connsiteX2" fmla="*/ 130628 w 200967"/>
              <a:gd name="connsiteY2" fmla="*/ 80387 h 331596"/>
              <a:gd name="connsiteX3" fmla="*/ 100483 w 200967"/>
              <a:gd name="connsiteY3" fmla="*/ 140677 h 331596"/>
              <a:gd name="connsiteX4" fmla="*/ 80387 w 200967"/>
              <a:gd name="connsiteY4" fmla="*/ 170822 h 331596"/>
              <a:gd name="connsiteX5" fmla="*/ 60290 w 200967"/>
              <a:gd name="connsiteY5" fmla="*/ 241161 h 331596"/>
              <a:gd name="connsiteX6" fmla="*/ 20097 w 200967"/>
              <a:gd name="connsiteY6" fmla="*/ 311499 h 331596"/>
              <a:gd name="connsiteX7" fmla="*/ 0 w 200967"/>
              <a:gd name="connsiteY7" fmla="*/ 331596 h 33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967" h="331596">
                <a:moveTo>
                  <a:pt x="200967" y="0"/>
                </a:moveTo>
                <a:cubicBezTo>
                  <a:pt x="187569" y="16747"/>
                  <a:pt x="174897" y="34102"/>
                  <a:pt x="160774" y="50242"/>
                </a:cubicBezTo>
                <a:cubicBezTo>
                  <a:pt x="151416" y="60937"/>
                  <a:pt x="139726" y="69470"/>
                  <a:pt x="130628" y="80387"/>
                </a:cubicBezTo>
                <a:cubicBezTo>
                  <a:pt x="94637" y="123576"/>
                  <a:pt x="123139" y="95365"/>
                  <a:pt x="100483" y="140677"/>
                </a:cubicBezTo>
                <a:cubicBezTo>
                  <a:pt x="95082" y="151479"/>
                  <a:pt x="87086" y="160774"/>
                  <a:pt x="80387" y="170822"/>
                </a:cubicBezTo>
                <a:cubicBezTo>
                  <a:pt x="75290" y="191209"/>
                  <a:pt x="68936" y="220986"/>
                  <a:pt x="60290" y="241161"/>
                </a:cubicBezTo>
                <a:cubicBezTo>
                  <a:pt x="50771" y="263373"/>
                  <a:pt x="35619" y="292096"/>
                  <a:pt x="20097" y="311499"/>
                </a:cubicBezTo>
                <a:cubicBezTo>
                  <a:pt x="14179" y="318897"/>
                  <a:pt x="6699" y="324897"/>
                  <a:pt x="0" y="331596"/>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165609" y="5148247"/>
            <a:ext cx="251209" cy="1105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177337" y="5300647"/>
            <a:ext cx="251209" cy="1105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110816" y="3644730"/>
            <a:ext cx="1065126" cy="292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r>
              <a:rPr lang="en-US" dirty="0" err="1" smtClean="0"/>
              <a:t>neph</a:t>
            </a:r>
            <a:endParaRPr lang="en-US" dirty="0"/>
          </a:p>
        </p:txBody>
      </p:sp>
      <p:sp>
        <p:nvSpPr>
          <p:cNvPr id="29" name="Rectangle 28"/>
          <p:cNvSpPr/>
          <p:nvPr/>
        </p:nvSpPr>
        <p:spPr>
          <a:xfrm>
            <a:off x="6256519" y="4694788"/>
            <a:ext cx="522510" cy="532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fan</a:t>
            </a:r>
            <a:endParaRPr lang="en-US" dirty="0"/>
          </a:p>
        </p:txBody>
      </p:sp>
      <p:sp>
        <p:nvSpPr>
          <p:cNvPr id="30" name="Oval 29"/>
          <p:cNvSpPr/>
          <p:nvPr/>
        </p:nvSpPr>
        <p:spPr>
          <a:xfrm>
            <a:off x="6784056" y="4478744"/>
            <a:ext cx="120580" cy="11053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5688785" y="4388308"/>
            <a:ext cx="411983" cy="482321"/>
          </a:xfrm>
          <a:custGeom>
            <a:avLst/>
            <a:gdLst>
              <a:gd name="connsiteX0" fmla="*/ 411983 w 411983"/>
              <a:gd name="connsiteY0" fmla="*/ 10049 h 482321"/>
              <a:gd name="connsiteX1" fmla="*/ 361741 w 411983"/>
              <a:gd name="connsiteY1" fmla="*/ 0 h 482321"/>
              <a:gd name="connsiteX2" fmla="*/ 291403 w 411983"/>
              <a:gd name="connsiteY2" fmla="*/ 40194 h 482321"/>
              <a:gd name="connsiteX3" fmla="*/ 251209 w 411983"/>
              <a:gd name="connsiteY3" fmla="*/ 60290 h 482321"/>
              <a:gd name="connsiteX4" fmla="*/ 221064 w 411983"/>
              <a:gd name="connsiteY4" fmla="*/ 90436 h 482321"/>
              <a:gd name="connsiteX5" fmla="*/ 180871 w 411983"/>
              <a:gd name="connsiteY5" fmla="*/ 150726 h 482321"/>
              <a:gd name="connsiteX6" fmla="*/ 150726 w 411983"/>
              <a:gd name="connsiteY6" fmla="*/ 190919 h 482321"/>
              <a:gd name="connsiteX7" fmla="*/ 140677 w 411983"/>
              <a:gd name="connsiteY7" fmla="*/ 221064 h 482321"/>
              <a:gd name="connsiteX8" fmla="*/ 120581 w 411983"/>
              <a:gd name="connsiteY8" fmla="*/ 251209 h 482321"/>
              <a:gd name="connsiteX9" fmla="*/ 100484 w 411983"/>
              <a:gd name="connsiteY9" fmla="*/ 291403 h 482321"/>
              <a:gd name="connsiteX10" fmla="*/ 90436 w 411983"/>
              <a:gd name="connsiteY10" fmla="*/ 341644 h 482321"/>
              <a:gd name="connsiteX11" fmla="*/ 60291 w 411983"/>
              <a:gd name="connsiteY11" fmla="*/ 371789 h 482321"/>
              <a:gd name="connsiteX12" fmla="*/ 40194 w 411983"/>
              <a:gd name="connsiteY12" fmla="*/ 411983 h 482321"/>
              <a:gd name="connsiteX13" fmla="*/ 20097 w 411983"/>
              <a:gd name="connsiteY13" fmla="*/ 442128 h 482321"/>
              <a:gd name="connsiteX14" fmla="*/ 0 w 411983"/>
              <a:gd name="connsiteY14" fmla="*/ 482321 h 482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983" h="482321">
                <a:moveTo>
                  <a:pt x="411983" y="10049"/>
                </a:moveTo>
                <a:cubicBezTo>
                  <a:pt x="395236" y="6699"/>
                  <a:pt x="378820" y="0"/>
                  <a:pt x="361741" y="0"/>
                </a:cubicBezTo>
                <a:cubicBezTo>
                  <a:pt x="311141" y="0"/>
                  <a:pt x="327836" y="14171"/>
                  <a:pt x="291403" y="40194"/>
                </a:cubicBezTo>
                <a:cubicBezTo>
                  <a:pt x="279214" y="48900"/>
                  <a:pt x="264607" y="53591"/>
                  <a:pt x="251209" y="60290"/>
                </a:cubicBezTo>
                <a:cubicBezTo>
                  <a:pt x="241161" y="70339"/>
                  <a:pt x="229788" y="79219"/>
                  <a:pt x="221064" y="90436"/>
                </a:cubicBezTo>
                <a:cubicBezTo>
                  <a:pt x="206236" y="109501"/>
                  <a:pt x="195363" y="131404"/>
                  <a:pt x="180871" y="150726"/>
                </a:cubicBezTo>
                <a:lnTo>
                  <a:pt x="150726" y="190919"/>
                </a:lnTo>
                <a:cubicBezTo>
                  <a:pt x="147376" y="200967"/>
                  <a:pt x="145414" y="211590"/>
                  <a:pt x="140677" y="221064"/>
                </a:cubicBezTo>
                <a:cubicBezTo>
                  <a:pt x="135276" y="231866"/>
                  <a:pt x="126573" y="240724"/>
                  <a:pt x="120581" y="251209"/>
                </a:cubicBezTo>
                <a:cubicBezTo>
                  <a:pt x="113149" y="264215"/>
                  <a:pt x="107183" y="278005"/>
                  <a:pt x="100484" y="291403"/>
                </a:cubicBezTo>
                <a:cubicBezTo>
                  <a:pt x="97135" y="308150"/>
                  <a:pt x="98074" y="326368"/>
                  <a:pt x="90436" y="341644"/>
                </a:cubicBezTo>
                <a:cubicBezTo>
                  <a:pt x="84081" y="354354"/>
                  <a:pt x="68551" y="360225"/>
                  <a:pt x="60291" y="371789"/>
                </a:cubicBezTo>
                <a:cubicBezTo>
                  <a:pt x="51584" y="383978"/>
                  <a:pt x="47626" y="398977"/>
                  <a:pt x="40194" y="411983"/>
                </a:cubicBezTo>
                <a:cubicBezTo>
                  <a:pt x="34202" y="422468"/>
                  <a:pt x="26796" y="432080"/>
                  <a:pt x="20097" y="442128"/>
                </a:cubicBezTo>
                <a:cubicBezTo>
                  <a:pt x="8551" y="476767"/>
                  <a:pt x="17539" y="464784"/>
                  <a:pt x="0" y="48232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799309" y="4408405"/>
            <a:ext cx="281362" cy="552659"/>
          </a:xfrm>
          <a:custGeom>
            <a:avLst/>
            <a:gdLst>
              <a:gd name="connsiteX0" fmla="*/ 281362 w 281362"/>
              <a:gd name="connsiteY0" fmla="*/ 0 h 552659"/>
              <a:gd name="connsiteX1" fmla="*/ 160782 w 281362"/>
              <a:gd name="connsiteY1" fmla="*/ 80387 h 552659"/>
              <a:gd name="connsiteX2" fmla="*/ 130637 w 281362"/>
              <a:gd name="connsiteY2" fmla="*/ 110532 h 552659"/>
              <a:gd name="connsiteX3" fmla="*/ 120589 w 281362"/>
              <a:gd name="connsiteY3" fmla="*/ 140677 h 552659"/>
              <a:gd name="connsiteX4" fmla="*/ 100492 w 281362"/>
              <a:gd name="connsiteY4" fmla="*/ 170822 h 552659"/>
              <a:gd name="connsiteX5" fmla="*/ 80395 w 281362"/>
              <a:gd name="connsiteY5" fmla="*/ 231112 h 552659"/>
              <a:gd name="connsiteX6" fmla="*/ 60298 w 281362"/>
              <a:gd name="connsiteY6" fmla="*/ 401934 h 552659"/>
              <a:gd name="connsiteX7" fmla="*/ 40202 w 281362"/>
              <a:gd name="connsiteY7" fmla="*/ 432079 h 552659"/>
              <a:gd name="connsiteX8" fmla="*/ 20105 w 281362"/>
              <a:gd name="connsiteY8" fmla="*/ 482321 h 552659"/>
              <a:gd name="connsiteX9" fmla="*/ 8 w 281362"/>
              <a:gd name="connsiteY9" fmla="*/ 552659 h 552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1362" h="552659">
                <a:moveTo>
                  <a:pt x="281362" y="0"/>
                </a:moveTo>
                <a:cubicBezTo>
                  <a:pt x="198606" y="16551"/>
                  <a:pt x="243197" y="-2029"/>
                  <a:pt x="160782" y="80387"/>
                </a:cubicBezTo>
                <a:lnTo>
                  <a:pt x="130637" y="110532"/>
                </a:lnTo>
                <a:cubicBezTo>
                  <a:pt x="127288" y="120580"/>
                  <a:pt x="125326" y="131203"/>
                  <a:pt x="120589" y="140677"/>
                </a:cubicBezTo>
                <a:cubicBezTo>
                  <a:pt x="115188" y="151479"/>
                  <a:pt x="105397" y="159786"/>
                  <a:pt x="100492" y="170822"/>
                </a:cubicBezTo>
                <a:cubicBezTo>
                  <a:pt x="91888" y="190180"/>
                  <a:pt x="80395" y="231112"/>
                  <a:pt x="80395" y="231112"/>
                </a:cubicBezTo>
                <a:cubicBezTo>
                  <a:pt x="79485" y="242944"/>
                  <a:pt x="77715" y="361294"/>
                  <a:pt x="60298" y="401934"/>
                </a:cubicBezTo>
                <a:cubicBezTo>
                  <a:pt x="55541" y="413034"/>
                  <a:pt x="45603" y="421277"/>
                  <a:pt x="40202" y="432079"/>
                </a:cubicBezTo>
                <a:cubicBezTo>
                  <a:pt x="32135" y="448212"/>
                  <a:pt x="26269" y="465370"/>
                  <a:pt x="20105" y="482321"/>
                </a:cubicBezTo>
                <a:cubicBezTo>
                  <a:pt x="-1051" y="540500"/>
                  <a:pt x="8" y="522263"/>
                  <a:pt x="8" y="5526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rot="1500000">
            <a:off x="5558157" y="4830436"/>
            <a:ext cx="251209" cy="231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endCxn id="33" idx="1"/>
          </p:cNvCxnSpPr>
          <p:nvPr/>
        </p:nvCxnSpPr>
        <p:spPr>
          <a:xfrm>
            <a:off x="5226561" y="4458647"/>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683950" y="4227535"/>
            <a:ext cx="1135888" cy="369332"/>
          </a:xfrm>
          <a:prstGeom prst="rect">
            <a:avLst/>
          </a:prstGeom>
          <a:noFill/>
        </p:spPr>
        <p:txBody>
          <a:bodyPr wrap="none" rtlCol="0">
            <a:spAutoFit/>
          </a:bodyPr>
          <a:lstStyle/>
          <a:p>
            <a:r>
              <a:rPr lang="en-US" dirty="0" smtClean="0"/>
              <a:t>connector</a:t>
            </a:r>
            <a:endParaRPr lang="en-US" dirty="0"/>
          </a:p>
        </p:txBody>
      </p:sp>
      <p:sp>
        <p:nvSpPr>
          <p:cNvPr id="36" name="Freeform 35"/>
          <p:cNvSpPr/>
          <p:nvPr/>
        </p:nvSpPr>
        <p:spPr>
          <a:xfrm>
            <a:off x="6663476" y="4549082"/>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6745537" y="4580902"/>
            <a:ext cx="160773" cy="160774"/>
          </a:xfrm>
          <a:custGeom>
            <a:avLst/>
            <a:gdLst>
              <a:gd name="connsiteX0" fmla="*/ 0 w 160773"/>
              <a:gd name="connsiteY0" fmla="*/ 160774 h 160774"/>
              <a:gd name="connsiteX1" fmla="*/ 50241 w 160773"/>
              <a:gd name="connsiteY1" fmla="*/ 80387 h 160774"/>
              <a:gd name="connsiteX2" fmla="*/ 130628 w 160773"/>
              <a:gd name="connsiteY2" fmla="*/ 20097 h 160774"/>
              <a:gd name="connsiteX3" fmla="*/ 160773 w 160773"/>
              <a:gd name="connsiteY3" fmla="*/ 0 h 160774"/>
            </a:gdLst>
            <a:ahLst/>
            <a:cxnLst>
              <a:cxn ang="0">
                <a:pos x="connsiteX0" y="connsiteY0"/>
              </a:cxn>
              <a:cxn ang="0">
                <a:pos x="connsiteX1" y="connsiteY1"/>
              </a:cxn>
              <a:cxn ang="0">
                <a:pos x="connsiteX2" y="connsiteY2"/>
              </a:cxn>
              <a:cxn ang="0">
                <a:pos x="connsiteX3" y="connsiteY3"/>
              </a:cxn>
            </a:cxnLst>
            <a:rect l="l" t="t" r="r" b="b"/>
            <a:pathLst>
              <a:path w="160773" h="160774">
                <a:moveTo>
                  <a:pt x="0" y="160774"/>
                </a:moveTo>
                <a:cubicBezTo>
                  <a:pt x="16747" y="133978"/>
                  <a:pt x="24962" y="99346"/>
                  <a:pt x="50241" y="80387"/>
                </a:cubicBezTo>
                <a:cubicBezTo>
                  <a:pt x="77037" y="60290"/>
                  <a:pt x="102759" y="38677"/>
                  <a:pt x="130628" y="20097"/>
                </a:cubicBezTo>
                <a:lnTo>
                  <a:pt x="160773"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6233071" y="3957904"/>
            <a:ext cx="343364" cy="434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6904636" y="4197365"/>
            <a:ext cx="643095" cy="271305"/>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628117" y="4157171"/>
            <a:ext cx="596638" cy="369332"/>
          </a:xfrm>
          <a:prstGeom prst="rect">
            <a:avLst/>
          </a:prstGeom>
          <a:noFill/>
        </p:spPr>
        <p:txBody>
          <a:bodyPr wrap="none" rtlCol="0">
            <a:spAutoFit/>
          </a:bodyPr>
          <a:lstStyle/>
          <a:p>
            <a:r>
              <a:rPr lang="en-US" dirty="0" smtClean="0"/>
              <a:t>hole</a:t>
            </a:r>
            <a:endParaRPr lang="en-US" dirty="0"/>
          </a:p>
        </p:txBody>
      </p:sp>
      <p:sp>
        <p:nvSpPr>
          <p:cNvPr id="43" name="Freeform 42"/>
          <p:cNvSpPr/>
          <p:nvPr/>
        </p:nvSpPr>
        <p:spPr>
          <a:xfrm>
            <a:off x="5899801" y="4950991"/>
            <a:ext cx="200967" cy="331596"/>
          </a:xfrm>
          <a:custGeom>
            <a:avLst/>
            <a:gdLst>
              <a:gd name="connsiteX0" fmla="*/ 200967 w 200967"/>
              <a:gd name="connsiteY0" fmla="*/ 0 h 331596"/>
              <a:gd name="connsiteX1" fmla="*/ 160774 w 200967"/>
              <a:gd name="connsiteY1" fmla="*/ 50242 h 331596"/>
              <a:gd name="connsiteX2" fmla="*/ 130628 w 200967"/>
              <a:gd name="connsiteY2" fmla="*/ 80387 h 331596"/>
              <a:gd name="connsiteX3" fmla="*/ 100483 w 200967"/>
              <a:gd name="connsiteY3" fmla="*/ 140677 h 331596"/>
              <a:gd name="connsiteX4" fmla="*/ 80387 w 200967"/>
              <a:gd name="connsiteY4" fmla="*/ 170822 h 331596"/>
              <a:gd name="connsiteX5" fmla="*/ 60290 w 200967"/>
              <a:gd name="connsiteY5" fmla="*/ 241161 h 331596"/>
              <a:gd name="connsiteX6" fmla="*/ 20097 w 200967"/>
              <a:gd name="connsiteY6" fmla="*/ 311499 h 331596"/>
              <a:gd name="connsiteX7" fmla="*/ 0 w 200967"/>
              <a:gd name="connsiteY7" fmla="*/ 331596 h 33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967" h="331596">
                <a:moveTo>
                  <a:pt x="200967" y="0"/>
                </a:moveTo>
                <a:cubicBezTo>
                  <a:pt x="187569" y="16747"/>
                  <a:pt x="174897" y="34102"/>
                  <a:pt x="160774" y="50242"/>
                </a:cubicBezTo>
                <a:cubicBezTo>
                  <a:pt x="151416" y="60937"/>
                  <a:pt x="139726" y="69470"/>
                  <a:pt x="130628" y="80387"/>
                </a:cubicBezTo>
                <a:cubicBezTo>
                  <a:pt x="94637" y="123576"/>
                  <a:pt x="123139" y="95365"/>
                  <a:pt x="100483" y="140677"/>
                </a:cubicBezTo>
                <a:cubicBezTo>
                  <a:pt x="95082" y="151479"/>
                  <a:pt x="87086" y="160774"/>
                  <a:pt x="80387" y="170822"/>
                </a:cubicBezTo>
                <a:cubicBezTo>
                  <a:pt x="75290" y="191209"/>
                  <a:pt x="68936" y="220986"/>
                  <a:pt x="60290" y="241161"/>
                </a:cubicBezTo>
                <a:cubicBezTo>
                  <a:pt x="50771" y="263373"/>
                  <a:pt x="35619" y="292096"/>
                  <a:pt x="20097" y="311499"/>
                </a:cubicBezTo>
                <a:cubicBezTo>
                  <a:pt x="14179" y="318897"/>
                  <a:pt x="6699" y="324897"/>
                  <a:pt x="0" y="331596"/>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5931625" y="5063199"/>
            <a:ext cx="200967" cy="331596"/>
          </a:xfrm>
          <a:custGeom>
            <a:avLst/>
            <a:gdLst>
              <a:gd name="connsiteX0" fmla="*/ 200967 w 200967"/>
              <a:gd name="connsiteY0" fmla="*/ 0 h 331596"/>
              <a:gd name="connsiteX1" fmla="*/ 160774 w 200967"/>
              <a:gd name="connsiteY1" fmla="*/ 50242 h 331596"/>
              <a:gd name="connsiteX2" fmla="*/ 130628 w 200967"/>
              <a:gd name="connsiteY2" fmla="*/ 80387 h 331596"/>
              <a:gd name="connsiteX3" fmla="*/ 100483 w 200967"/>
              <a:gd name="connsiteY3" fmla="*/ 140677 h 331596"/>
              <a:gd name="connsiteX4" fmla="*/ 80387 w 200967"/>
              <a:gd name="connsiteY4" fmla="*/ 170822 h 331596"/>
              <a:gd name="connsiteX5" fmla="*/ 60290 w 200967"/>
              <a:gd name="connsiteY5" fmla="*/ 241161 h 331596"/>
              <a:gd name="connsiteX6" fmla="*/ 20097 w 200967"/>
              <a:gd name="connsiteY6" fmla="*/ 311499 h 331596"/>
              <a:gd name="connsiteX7" fmla="*/ 0 w 200967"/>
              <a:gd name="connsiteY7" fmla="*/ 331596 h 331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967" h="331596">
                <a:moveTo>
                  <a:pt x="200967" y="0"/>
                </a:moveTo>
                <a:cubicBezTo>
                  <a:pt x="187569" y="16747"/>
                  <a:pt x="174897" y="34102"/>
                  <a:pt x="160774" y="50242"/>
                </a:cubicBezTo>
                <a:cubicBezTo>
                  <a:pt x="151416" y="60937"/>
                  <a:pt x="139726" y="69470"/>
                  <a:pt x="130628" y="80387"/>
                </a:cubicBezTo>
                <a:cubicBezTo>
                  <a:pt x="94637" y="123576"/>
                  <a:pt x="123139" y="95365"/>
                  <a:pt x="100483" y="140677"/>
                </a:cubicBezTo>
                <a:cubicBezTo>
                  <a:pt x="95082" y="151479"/>
                  <a:pt x="87086" y="160774"/>
                  <a:pt x="80387" y="170822"/>
                </a:cubicBezTo>
                <a:cubicBezTo>
                  <a:pt x="75290" y="191209"/>
                  <a:pt x="68936" y="220986"/>
                  <a:pt x="60290" y="241161"/>
                </a:cubicBezTo>
                <a:cubicBezTo>
                  <a:pt x="50771" y="263373"/>
                  <a:pt x="35619" y="292096"/>
                  <a:pt x="20097" y="311499"/>
                </a:cubicBezTo>
                <a:cubicBezTo>
                  <a:pt x="14179" y="318897"/>
                  <a:pt x="6699" y="324897"/>
                  <a:pt x="0" y="331596"/>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668689" y="5222297"/>
            <a:ext cx="251209" cy="1105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680417" y="5374697"/>
            <a:ext cx="251209" cy="1105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5183700" y="5039746"/>
            <a:ext cx="493499" cy="382978"/>
          </a:xfrm>
          <a:custGeom>
            <a:avLst/>
            <a:gdLst>
              <a:gd name="connsiteX0" fmla="*/ 372919 w 493499"/>
              <a:gd name="connsiteY0" fmla="*/ 0 h 382978"/>
              <a:gd name="connsiteX1" fmla="*/ 322677 w 493499"/>
              <a:gd name="connsiteY1" fmla="*/ 20096 h 382978"/>
              <a:gd name="connsiteX2" fmla="*/ 292532 w 493499"/>
              <a:gd name="connsiteY2" fmla="*/ 40193 h 382978"/>
              <a:gd name="connsiteX3" fmla="*/ 212145 w 493499"/>
              <a:gd name="connsiteY3" fmla="*/ 60290 h 382978"/>
              <a:gd name="connsiteX4" fmla="*/ 151855 w 493499"/>
              <a:gd name="connsiteY4" fmla="*/ 120580 h 382978"/>
              <a:gd name="connsiteX5" fmla="*/ 31275 w 493499"/>
              <a:gd name="connsiteY5" fmla="*/ 160773 h 382978"/>
              <a:gd name="connsiteX6" fmla="*/ 11178 w 493499"/>
              <a:gd name="connsiteY6" fmla="*/ 241160 h 382978"/>
              <a:gd name="connsiteX7" fmla="*/ 21226 w 493499"/>
              <a:gd name="connsiteY7" fmla="*/ 271305 h 382978"/>
              <a:gd name="connsiteX8" fmla="*/ 121710 w 493499"/>
              <a:gd name="connsiteY8" fmla="*/ 341644 h 382978"/>
              <a:gd name="connsiteX9" fmla="*/ 292532 w 493499"/>
              <a:gd name="connsiteY9" fmla="*/ 351692 h 382978"/>
              <a:gd name="connsiteX10" fmla="*/ 362870 w 493499"/>
              <a:gd name="connsiteY10" fmla="*/ 371789 h 382978"/>
              <a:gd name="connsiteX11" fmla="*/ 393015 w 493499"/>
              <a:gd name="connsiteY11" fmla="*/ 381837 h 382978"/>
              <a:gd name="connsiteX12" fmla="*/ 493499 w 493499"/>
              <a:gd name="connsiteY12" fmla="*/ 381837 h 382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3499" h="382978">
                <a:moveTo>
                  <a:pt x="372919" y="0"/>
                </a:moveTo>
                <a:cubicBezTo>
                  <a:pt x="356172" y="6699"/>
                  <a:pt x="338810" y="12030"/>
                  <a:pt x="322677" y="20096"/>
                </a:cubicBezTo>
                <a:cubicBezTo>
                  <a:pt x="311875" y="25497"/>
                  <a:pt x="303334" y="34792"/>
                  <a:pt x="292532" y="40193"/>
                </a:cubicBezTo>
                <a:cubicBezTo>
                  <a:pt x="271936" y="50491"/>
                  <a:pt x="231250" y="56469"/>
                  <a:pt x="212145" y="60290"/>
                </a:cubicBezTo>
                <a:cubicBezTo>
                  <a:pt x="193333" y="88508"/>
                  <a:pt x="187046" y="105184"/>
                  <a:pt x="151855" y="120580"/>
                </a:cubicBezTo>
                <a:cubicBezTo>
                  <a:pt x="113040" y="137562"/>
                  <a:pt x="31275" y="160773"/>
                  <a:pt x="31275" y="160773"/>
                </a:cubicBezTo>
                <a:cubicBezTo>
                  <a:pt x="-8811" y="200859"/>
                  <a:pt x="-4224" y="179550"/>
                  <a:pt x="11178" y="241160"/>
                </a:cubicBezTo>
                <a:cubicBezTo>
                  <a:pt x="13747" y="251436"/>
                  <a:pt x="14723" y="262944"/>
                  <a:pt x="21226" y="271305"/>
                </a:cubicBezTo>
                <a:cubicBezTo>
                  <a:pt x="56337" y="316448"/>
                  <a:pt x="70924" y="336807"/>
                  <a:pt x="121710" y="341644"/>
                </a:cubicBezTo>
                <a:cubicBezTo>
                  <a:pt x="178492" y="347052"/>
                  <a:pt x="235591" y="348343"/>
                  <a:pt x="292532" y="351692"/>
                </a:cubicBezTo>
                <a:lnTo>
                  <a:pt x="362870" y="371789"/>
                </a:lnTo>
                <a:cubicBezTo>
                  <a:pt x="373015" y="374833"/>
                  <a:pt x="382454" y="381025"/>
                  <a:pt x="393015" y="381837"/>
                </a:cubicBezTo>
                <a:cubicBezTo>
                  <a:pt x="426411" y="384406"/>
                  <a:pt x="460004" y="381837"/>
                  <a:pt x="493499" y="381837"/>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5435873" y="5069891"/>
            <a:ext cx="221229" cy="261257"/>
          </a:xfrm>
          <a:custGeom>
            <a:avLst/>
            <a:gdLst>
              <a:gd name="connsiteX0" fmla="*/ 221229 w 221229"/>
              <a:gd name="connsiteY0" fmla="*/ 0 h 261257"/>
              <a:gd name="connsiteX1" fmla="*/ 140842 w 221229"/>
              <a:gd name="connsiteY1" fmla="*/ 50241 h 261257"/>
              <a:gd name="connsiteX2" fmla="*/ 90601 w 221229"/>
              <a:gd name="connsiteY2" fmla="*/ 100483 h 261257"/>
              <a:gd name="connsiteX3" fmla="*/ 50407 w 221229"/>
              <a:gd name="connsiteY3" fmla="*/ 150725 h 261257"/>
              <a:gd name="connsiteX4" fmla="*/ 10214 w 221229"/>
              <a:gd name="connsiteY4" fmla="*/ 170822 h 261257"/>
              <a:gd name="connsiteX5" fmla="*/ 10214 w 221229"/>
              <a:gd name="connsiteY5" fmla="*/ 241160 h 261257"/>
              <a:gd name="connsiteX6" fmla="*/ 50407 w 221229"/>
              <a:gd name="connsiteY6" fmla="*/ 261257 h 261257"/>
              <a:gd name="connsiteX7" fmla="*/ 150891 w 221229"/>
              <a:gd name="connsiteY7" fmla="*/ 231112 h 261257"/>
              <a:gd name="connsiteX8" fmla="*/ 181036 w 221229"/>
              <a:gd name="connsiteY8" fmla="*/ 221063 h 261257"/>
              <a:gd name="connsiteX9" fmla="*/ 221229 w 221229"/>
              <a:gd name="connsiteY9" fmla="*/ 221063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229" h="261257">
                <a:moveTo>
                  <a:pt x="221229" y="0"/>
                </a:moveTo>
                <a:cubicBezTo>
                  <a:pt x="217480" y="2249"/>
                  <a:pt x="152086" y="40402"/>
                  <a:pt x="140842" y="50241"/>
                </a:cubicBezTo>
                <a:cubicBezTo>
                  <a:pt x="123018" y="65837"/>
                  <a:pt x="106445" y="82879"/>
                  <a:pt x="90601" y="100483"/>
                </a:cubicBezTo>
                <a:cubicBezTo>
                  <a:pt x="76254" y="116425"/>
                  <a:pt x="66548" y="136602"/>
                  <a:pt x="50407" y="150725"/>
                </a:cubicBezTo>
                <a:cubicBezTo>
                  <a:pt x="39134" y="160589"/>
                  <a:pt x="23612" y="164123"/>
                  <a:pt x="10214" y="170822"/>
                </a:cubicBezTo>
                <a:cubicBezTo>
                  <a:pt x="5114" y="191220"/>
                  <a:pt x="-9969" y="220977"/>
                  <a:pt x="10214" y="241160"/>
                </a:cubicBezTo>
                <a:cubicBezTo>
                  <a:pt x="20806" y="251752"/>
                  <a:pt x="37009" y="254558"/>
                  <a:pt x="50407" y="261257"/>
                </a:cubicBezTo>
                <a:cubicBezTo>
                  <a:pt x="111146" y="246072"/>
                  <a:pt x="77509" y="255573"/>
                  <a:pt x="150891" y="231112"/>
                </a:cubicBezTo>
                <a:cubicBezTo>
                  <a:pt x="160939" y="227763"/>
                  <a:pt x="170444" y="221063"/>
                  <a:pt x="181036" y="221063"/>
                </a:cubicBezTo>
                <a:lnTo>
                  <a:pt x="221229" y="22106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808703" y="2867266"/>
            <a:ext cx="442750" cy="369332"/>
          </a:xfrm>
          <a:prstGeom prst="rect">
            <a:avLst/>
          </a:prstGeom>
          <a:noFill/>
        </p:spPr>
        <p:txBody>
          <a:bodyPr wrap="none" rtlCol="0">
            <a:spAutoFit/>
          </a:bodyPr>
          <a:lstStyle/>
          <a:p>
            <a:r>
              <a:rPr lang="en-US" dirty="0" smtClean="0"/>
              <a:t>(3)</a:t>
            </a:r>
            <a:endParaRPr lang="en-US" dirty="0"/>
          </a:p>
        </p:txBody>
      </p:sp>
      <p:sp>
        <p:nvSpPr>
          <p:cNvPr id="50" name="TextBox 49"/>
          <p:cNvSpPr txBox="1"/>
          <p:nvPr/>
        </p:nvSpPr>
        <p:spPr>
          <a:xfrm>
            <a:off x="6330342" y="2949688"/>
            <a:ext cx="442750" cy="369332"/>
          </a:xfrm>
          <a:prstGeom prst="rect">
            <a:avLst/>
          </a:prstGeom>
          <a:noFill/>
        </p:spPr>
        <p:txBody>
          <a:bodyPr wrap="none" rtlCol="0">
            <a:spAutoFit/>
          </a:bodyPr>
          <a:lstStyle/>
          <a:p>
            <a:r>
              <a:rPr lang="en-US" dirty="0" smtClean="0"/>
              <a:t>(4)</a:t>
            </a:r>
            <a:endParaRPr lang="en-US" dirty="0"/>
          </a:p>
        </p:txBody>
      </p:sp>
    </p:spTree>
    <p:extLst>
      <p:ext uri="{BB962C8B-B14F-4D97-AF65-F5344CB8AC3E}">
        <p14:creationId xmlns:p14="http://schemas.microsoft.com/office/powerpoint/2010/main" val="2685387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237</Words>
  <Application>Microsoft Office PowerPoint</Application>
  <PresentationFormat>On-screen Show (4:3)</PresentationFormat>
  <Paragraphs>50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NOAA/ESRL/GMD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Betsy Andrews</dc:creator>
  <cp:lastModifiedBy>Betsy Andrews</cp:lastModifiedBy>
  <cp:revision>5</cp:revision>
  <dcterms:created xsi:type="dcterms:W3CDTF">2019-03-29T21:03:18Z</dcterms:created>
  <dcterms:modified xsi:type="dcterms:W3CDTF">2019-03-29T22:22:57Z</dcterms:modified>
</cp:coreProperties>
</file>