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B86C-A703-4727-AC7F-DBEF3F682EEF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0571-093C-4A0E-85EC-32CCCA7E7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1010270"/>
          <p:cNvPicPr>
            <a:picLocks noChangeAspect="1" noChangeArrowheads="1"/>
          </p:cNvPicPr>
          <p:nvPr/>
        </p:nvPicPr>
        <p:blipFill>
          <a:blip r:embed="rId2" cstate="print"/>
          <a:srcRect l="5796" r="65946" b="50000"/>
          <a:stretch>
            <a:fillRect/>
          </a:stretch>
        </p:blipFill>
        <p:spPr bwMode="auto">
          <a:xfrm>
            <a:off x="2362200" y="1524000"/>
            <a:ext cx="5200650" cy="26670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1371600" y="2971800"/>
            <a:ext cx="2362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19200" y="25146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247900" y="37719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009900" y="40767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695700" y="41529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3657600"/>
            <a:ext cx="974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Setpoint</a:t>
            </a:r>
            <a:endParaRPr lang="en-US" dirty="0" smtClean="0"/>
          </a:p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220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Measured value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5105400"/>
            <a:ext cx="737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</a:t>
            </a:r>
          </a:p>
          <a:p>
            <a:r>
              <a:rPr lang="en-US" dirty="0" smtClean="0"/>
              <a:t>arrow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5105400"/>
            <a:ext cx="737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</a:t>
            </a:r>
          </a:p>
          <a:p>
            <a:r>
              <a:rPr lang="en-US" dirty="0" smtClean="0"/>
              <a:t>arrow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105400"/>
            <a:ext cx="737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</a:t>
            </a:r>
          </a:p>
          <a:p>
            <a:r>
              <a:rPr lang="en-US" dirty="0" smtClean="0"/>
              <a:t>arrow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609600"/>
            <a:ext cx="337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Amber light (not lit in this picture)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48000" y="1981200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2002970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Output - 1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799806" y="1524794"/>
            <a:ext cx="1601788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4877594" y="3886994"/>
            <a:ext cx="19796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8800" y="5117068"/>
            <a:ext cx="315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Circuit breaker for controller-1</a:t>
            </a:r>
          </a:p>
          <a:p>
            <a:r>
              <a:rPr lang="en-US" dirty="0" smtClean="0"/>
              <a:t>Pulled out = off, pushed in = 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NOAA/ESRL/GMD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salzman</dc:creator>
  <cp:lastModifiedBy>salzman</cp:lastModifiedBy>
  <cp:revision>3</cp:revision>
  <dcterms:created xsi:type="dcterms:W3CDTF">2009-07-27T20:51:37Z</dcterms:created>
  <dcterms:modified xsi:type="dcterms:W3CDTF">2010-01-22T19:37:33Z</dcterms:modified>
</cp:coreProperties>
</file>