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25" r:id="rId2"/>
    <p:sldId id="327" r:id="rId3"/>
    <p:sldId id="326" r:id="rId4"/>
    <p:sldId id="328" r:id="rId5"/>
    <p:sldId id="329" r:id="rId6"/>
    <p:sldId id="341" r:id="rId7"/>
    <p:sldId id="342" r:id="rId8"/>
  </p:sldIdLst>
  <p:sldSz cx="9144000" cy="6858000" type="screen4x3"/>
  <p:notesSz cx="6951663" cy="9240838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FCE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96" y="-3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cmdl:aer:doc:inst:clap:LED:10.00001:c3w_10.00001_201005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cmdl:aer:doc:inst:clap:2010-04:clap_noise:CLAP-PSAP_allen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LED spectral output - CLAP </a:t>
            </a:r>
            <a:r>
              <a:rPr lang="en-US" dirty="0" err="1"/>
              <a:t>s/n</a:t>
            </a:r>
            <a:r>
              <a:rPr lang="en-US" dirty="0"/>
              <a:t> </a:t>
            </a:r>
            <a:r>
              <a:rPr lang="en-US" dirty="0" smtClean="0"/>
              <a:t>10.002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7777265186905"/>
          <c:y val="0.0763127859368841"/>
          <c:w val="0.824161768079154"/>
          <c:h val="0.78790316156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all!$I$1</c:f>
              <c:strCache>
                <c:ptCount val="1"/>
                <c:pt idx="0">
                  <c:v>blue (peak 462nm, avg 463nm)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0000FF"/>
              </a:solidFill>
              <a:ln>
                <a:noFill/>
              </a:ln>
            </c:spPr>
          </c:marker>
          <c:xVal>
            <c:numRef>
              <c:f>all!$A$2:$A$1760</c:f>
              <c:numCache>
                <c:formatCode>General</c:formatCode>
                <c:ptCount val="1759"/>
                <c:pt idx="0">
                  <c:v>350.1</c:v>
                </c:pt>
                <c:pt idx="1">
                  <c:v>350.36</c:v>
                </c:pt>
                <c:pt idx="2">
                  <c:v>350.63</c:v>
                </c:pt>
                <c:pt idx="3">
                  <c:v>350.89</c:v>
                </c:pt>
                <c:pt idx="4">
                  <c:v>351.15</c:v>
                </c:pt>
                <c:pt idx="5">
                  <c:v>351.42</c:v>
                </c:pt>
                <c:pt idx="6">
                  <c:v>351.68</c:v>
                </c:pt>
                <c:pt idx="7">
                  <c:v>351.94</c:v>
                </c:pt>
                <c:pt idx="8">
                  <c:v>352.21</c:v>
                </c:pt>
                <c:pt idx="9">
                  <c:v>352.47</c:v>
                </c:pt>
                <c:pt idx="10">
                  <c:v>352.73</c:v>
                </c:pt>
                <c:pt idx="11">
                  <c:v>352.99</c:v>
                </c:pt>
                <c:pt idx="12">
                  <c:v>353.26</c:v>
                </c:pt>
                <c:pt idx="13">
                  <c:v>353.52</c:v>
                </c:pt>
                <c:pt idx="14">
                  <c:v>353.78</c:v>
                </c:pt>
                <c:pt idx="15">
                  <c:v>354.05</c:v>
                </c:pt>
                <c:pt idx="16">
                  <c:v>354.31</c:v>
                </c:pt>
                <c:pt idx="17">
                  <c:v>354.57</c:v>
                </c:pt>
                <c:pt idx="18">
                  <c:v>354.84</c:v>
                </c:pt>
                <c:pt idx="19">
                  <c:v>355.1</c:v>
                </c:pt>
                <c:pt idx="20">
                  <c:v>355.36</c:v>
                </c:pt>
                <c:pt idx="21">
                  <c:v>355.63</c:v>
                </c:pt>
                <c:pt idx="22">
                  <c:v>355.89</c:v>
                </c:pt>
                <c:pt idx="23">
                  <c:v>356.15</c:v>
                </c:pt>
                <c:pt idx="24">
                  <c:v>356.41</c:v>
                </c:pt>
                <c:pt idx="25">
                  <c:v>356.68</c:v>
                </c:pt>
                <c:pt idx="26">
                  <c:v>356.94</c:v>
                </c:pt>
                <c:pt idx="27">
                  <c:v>357.2</c:v>
                </c:pt>
                <c:pt idx="28">
                  <c:v>357.47</c:v>
                </c:pt>
                <c:pt idx="29">
                  <c:v>357.73</c:v>
                </c:pt>
                <c:pt idx="30">
                  <c:v>357.99</c:v>
                </c:pt>
                <c:pt idx="31">
                  <c:v>358.26</c:v>
                </c:pt>
                <c:pt idx="32">
                  <c:v>358.52</c:v>
                </c:pt>
                <c:pt idx="33">
                  <c:v>358.78</c:v>
                </c:pt>
                <c:pt idx="34">
                  <c:v>359.04</c:v>
                </c:pt>
                <c:pt idx="35">
                  <c:v>359.31</c:v>
                </c:pt>
                <c:pt idx="36">
                  <c:v>359.57</c:v>
                </c:pt>
                <c:pt idx="37">
                  <c:v>359.83</c:v>
                </c:pt>
                <c:pt idx="38">
                  <c:v>360.1</c:v>
                </c:pt>
                <c:pt idx="39">
                  <c:v>360.36</c:v>
                </c:pt>
                <c:pt idx="40">
                  <c:v>360.62</c:v>
                </c:pt>
                <c:pt idx="41">
                  <c:v>360.88</c:v>
                </c:pt>
                <c:pt idx="42">
                  <c:v>361.15</c:v>
                </c:pt>
                <c:pt idx="43">
                  <c:v>361.41</c:v>
                </c:pt>
                <c:pt idx="44">
                  <c:v>361.67</c:v>
                </c:pt>
                <c:pt idx="45">
                  <c:v>361.94</c:v>
                </c:pt>
                <c:pt idx="46">
                  <c:v>362.2</c:v>
                </c:pt>
                <c:pt idx="47">
                  <c:v>362.46</c:v>
                </c:pt>
                <c:pt idx="48">
                  <c:v>362.72</c:v>
                </c:pt>
                <c:pt idx="49">
                  <c:v>362.99</c:v>
                </c:pt>
                <c:pt idx="50">
                  <c:v>363.25</c:v>
                </c:pt>
                <c:pt idx="51">
                  <c:v>363.51</c:v>
                </c:pt>
                <c:pt idx="52">
                  <c:v>363.78</c:v>
                </c:pt>
                <c:pt idx="53">
                  <c:v>364.04</c:v>
                </c:pt>
                <c:pt idx="54">
                  <c:v>364.3</c:v>
                </c:pt>
                <c:pt idx="55">
                  <c:v>364.56</c:v>
                </c:pt>
                <c:pt idx="56">
                  <c:v>364.83</c:v>
                </c:pt>
                <c:pt idx="57">
                  <c:v>365.09</c:v>
                </c:pt>
                <c:pt idx="58">
                  <c:v>365.35</c:v>
                </c:pt>
                <c:pt idx="59">
                  <c:v>365.62</c:v>
                </c:pt>
                <c:pt idx="60">
                  <c:v>365.88</c:v>
                </c:pt>
                <c:pt idx="61">
                  <c:v>366.14</c:v>
                </c:pt>
                <c:pt idx="62">
                  <c:v>366.4</c:v>
                </c:pt>
                <c:pt idx="63">
                  <c:v>366.67</c:v>
                </c:pt>
                <c:pt idx="64">
                  <c:v>366.9299999999996</c:v>
                </c:pt>
                <c:pt idx="65">
                  <c:v>367.19</c:v>
                </c:pt>
                <c:pt idx="66">
                  <c:v>367.45</c:v>
                </c:pt>
                <c:pt idx="67">
                  <c:v>367.72</c:v>
                </c:pt>
                <c:pt idx="68">
                  <c:v>367.98</c:v>
                </c:pt>
                <c:pt idx="69">
                  <c:v>368.24</c:v>
                </c:pt>
                <c:pt idx="70">
                  <c:v>368.5</c:v>
                </c:pt>
                <c:pt idx="71">
                  <c:v>368.77</c:v>
                </c:pt>
                <c:pt idx="72">
                  <c:v>369.03</c:v>
                </c:pt>
                <c:pt idx="73">
                  <c:v>369.29</c:v>
                </c:pt>
                <c:pt idx="74">
                  <c:v>369.56</c:v>
                </c:pt>
                <c:pt idx="75">
                  <c:v>369.82</c:v>
                </c:pt>
                <c:pt idx="76">
                  <c:v>370.08</c:v>
                </c:pt>
                <c:pt idx="77">
                  <c:v>370.34</c:v>
                </c:pt>
                <c:pt idx="78">
                  <c:v>370.61</c:v>
                </c:pt>
                <c:pt idx="79">
                  <c:v>370.87</c:v>
                </c:pt>
                <c:pt idx="80">
                  <c:v>371.13</c:v>
                </c:pt>
                <c:pt idx="81">
                  <c:v>371.39</c:v>
                </c:pt>
                <c:pt idx="82">
                  <c:v>371.66</c:v>
                </c:pt>
                <c:pt idx="83">
                  <c:v>371.92</c:v>
                </c:pt>
                <c:pt idx="84">
                  <c:v>372.18</c:v>
                </c:pt>
                <c:pt idx="85">
                  <c:v>372.44</c:v>
                </c:pt>
                <c:pt idx="86">
                  <c:v>372.71</c:v>
                </c:pt>
                <c:pt idx="87">
                  <c:v>372.97</c:v>
                </c:pt>
                <c:pt idx="88">
                  <c:v>373.23</c:v>
                </c:pt>
                <c:pt idx="89">
                  <c:v>373.49</c:v>
                </c:pt>
                <c:pt idx="90">
                  <c:v>373.76</c:v>
                </c:pt>
                <c:pt idx="91">
                  <c:v>374.02</c:v>
                </c:pt>
                <c:pt idx="92">
                  <c:v>374.28</c:v>
                </c:pt>
                <c:pt idx="93">
                  <c:v>374.54</c:v>
                </c:pt>
                <c:pt idx="94">
                  <c:v>374.81</c:v>
                </c:pt>
                <c:pt idx="95">
                  <c:v>375.07</c:v>
                </c:pt>
                <c:pt idx="96">
                  <c:v>375.33</c:v>
                </c:pt>
                <c:pt idx="97">
                  <c:v>375.59</c:v>
                </c:pt>
                <c:pt idx="98">
                  <c:v>375.86</c:v>
                </c:pt>
                <c:pt idx="99">
                  <c:v>376.12</c:v>
                </c:pt>
                <c:pt idx="100">
                  <c:v>376.38</c:v>
                </c:pt>
                <c:pt idx="101">
                  <c:v>376.64</c:v>
                </c:pt>
                <c:pt idx="102">
                  <c:v>376.91</c:v>
                </c:pt>
                <c:pt idx="103">
                  <c:v>377.17</c:v>
                </c:pt>
                <c:pt idx="104">
                  <c:v>377.4299999999996</c:v>
                </c:pt>
                <c:pt idx="105">
                  <c:v>377.69</c:v>
                </c:pt>
                <c:pt idx="106">
                  <c:v>377.96</c:v>
                </c:pt>
                <c:pt idx="107">
                  <c:v>378.22</c:v>
                </c:pt>
                <c:pt idx="108">
                  <c:v>378.48</c:v>
                </c:pt>
                <c:pt idx="109">
                  <c:v>378.74</c:v>
                </c:pt>
                <c:pt idx="110">
                  <c:v>379.01</c:v>
                </c:pt>
                <c:pt idx="111">
                  <c:v>379.27</c:v>
                </c:pt>
                <c:pt idx="112">
                  <c:v>379.53</c:v>
                </c:pt>
                <c:pt idx="113">
                  <c:v>379.79</c:v>
                </c:pt>
                <c:pt idx="114">
                  <c:v>380.05</c:v>
                </c:pt>
                <c:pt idx="115">
                  <c:v>380.32</c:v>
                </c:pt>
                <c:pt idx="116">
                  <c:v>380.58</c:v>
                </c:pt>
                <c:pt idx="117">
                  <c:v>380.84</c:v>
                </c:pt>
                <c:pt idx="118">
                  <c:v>381.1</c:v>
                </c:pt>
                <c:pt idx="119">
                  <c:v>381.37</c:v>
                </c:pt>
                <c:pt idx="120">
                  <c:v>381.63</c:v>
                </c:pt>
                <c:pt idx="121">
                  <c:v>381.89</c:v>
                </c:pt>
                <c:pt idx="122">
                  <c:v>382.15</c:v>
                </c:pt>
                <c:pt idx="123">
                  <c:v>382.42</c:v>
                </c:pt>
                <c:pt idx="124">
                  <c:v>382.68</c:v>
                </c:pt>
                <c:pt idx="125">
                  <c:v>382.94</c:v>
                </c:pt>
                <c:pt idx="126">
                  <c:v>383.2</c:v>
                </c:pt>
                <c:pt idx="127">
                  <c:v>383.46</c:v>
                </c:pt>
                <c:pt idx="128">
                  <c:v>383.73</c:v>
                </c:pt>
                <c:pt idx="129">
                  <c:v>383.99</c:v>
                </c:pt>
                <c:pt idx="130">
                  <c:v>384.25</c:v>
                </c:pt>
                <c:pt idx="131">
                  <c:v>384.51</c:v>
                </c:pt>
                <c:pt idx="132">
                  <c:v>384.77</c:v>
                </c:pt>
                <c:pt idx="133">
                  <c:v>385.04</c:v>
                </c:pt>
                <c:pt idx="134">
                  <c:v>385.3</c:v>
                </c:pt>
                <c:pt idx="135">
                  <c:v>385.56</c:v>
                </c:pt>
                <c:pt idx="136">
                  <c:v>385.82</c:v>
                </c:pt>
                <c:pt idx="137">
                  <c:v>386.09</c:v>
                </c:pt>
                <c:pt idx="138">
                  <c:v>386.35</c:v>
                </c:pt>
                <c:pt idx="139">
                  <c:v>386.61</c:v>
                </c:pt>
                <c:pt idx="140">
                  <c:v>386.87</c:v>
                </c:pt>
                <c:pt idx="141">
                  <c:v>387.13</c:v>
                </c:pt>
                <c:pt idx="142">
                  <c:v>387.4</c:v>
                </c:pt>
                <c:pt idx="143">
                  <c:v>387.66</c:v>
                </c:pt>
                <c:pt idx="144">
                  <c:v>387.92</c:v>
                </c:pt>
                <c:pt idx="145">
                  <c:v>388.18</c:v>
                </c:pt>
                <c:pt idx="146">
                  <c:v>388.44</c:v>
                </c:pt>
                <c:pt idx="147">
                  <c:v>388.71</c:v>
                </c:pt>
                <c:pt idx="148">
                  <c:v>388.97</c:v>
                </c:pt>
                <c:pt idx="149">
                  <c:v>389.23</c:v>
                </c:pt>
                <c:pt idx="150">
                  <c:v>389.49</c:v>
                </c:pt>
                <c:pt idx="151">
                  <c:v>389.75</c:v>
                </c:pt>
                <c:pt idx="152">
                  <c:v>390.02</c:v>
                </c:pt>
                <c:pt idx="153">
                  <c:v>390.28</c:v>
                </c:pt>
                <c:pt idx="154">
                  <c:v>390.54</c:v>
                </c:pt>
                <c:pt idx="155">
                  <c:v>390.8</c:v>
                </c:pt>
                <c:pt idx="156">
                  <c:v>391.06</c:v>
                </c:pt>
                <c:pt idx="157">
                  <c:v>391.33</c:v>
                </c:pt>
                <c:pt idx="158">
                  <c:v>391.59</c:v>
                </c:pt>
                <c:pt idx="159">
                  <c:v>391.85</c:v>
                </c:pt>
                <c:pt idx="160">
                  <c:v>392.11</c:v>
                </c:pt>
                <c:pt idx="161">
                  <c:v>392.37</c:v>
                </c:pt>
                <c:pt idx="162">
                  <c:v>392.64</c:v>
                </c:pt>
                <c:pt idx="163">
                  <c:v>392.9</c:v>
                </c:pt>
                <c:pt idx="164">
                  <c:v>393.16</c:v>
                </c:pt>
                <c:pt idx="165">
                  <c:v>393.42</c:v>
                </c:pt>
                <c:pt idx="166">
                  <c:v>393.68</c:v>
                </c:pt>
                <c:pt idx="167">
                  <c:v>393.95</c:v>
                </c:pt>
                <c:pt idx="168">
                  <c:v>394.21</c:v>
                </c:pt>
                <c:pt idx="169">
                  <c:v>394.47</c:v>
                </c:pt>
                <c:pt idx="170">
                  <c:v>394.73</c:v>
                </c:pt>
                <c:pt idx="171">
                  <c:v>394.99</c:v>
                </c:pt>
                <c:pt idx="172">
                  <c:v>395.26</c:v>
                </c:pt>
                <c:pt idx="173">
                  <c:v>395.52</c:v>
                </c:pt>
                <c:pt idx="174">
                  <c:v>395.78</c:v>
                </c:pt>
                <c:pt idx="175">
                  <c:v>396.04</c:v>
                </c:pt>
                <c:pt idx="176">
                  <c:v>396.3</c:v>
                </c:pt>
                <c:pt idx="177">
                  <c:v>396.56</c:v>
                </c:pt>
                <c:pt idx="178">
                  <c:v>396.83</c:v>
                </c:pt>
                <c:pt idx="179">
                  <c:v>397.09</c:v>
                </c:pt>
                <c:pt idx="180">
                  <c:v>397.35</c:v>
                </c:pt>
                <c:pt idx="181">
                  <c:v>397.61</c:v>
                </c:pt>
                <c:pt idx="182">
                  <c:v>397.87</c:v>
                </c:pt>
                <c:pt idx="183">
                  <c:v>398.14</c:v>
                </c:pt>
                <c:pt idx="184">
                  <c:v>398.4</c:v>
                </c:pt>
                <c:pt idx="185">
                  <c:v>398.66</c:v>
                </c:pt>
                <c:pt idx="186">
                  <c:v>398.92</c:v>
                </c:pt>
                <c:pt idx="187">
                  <c:v>399.18</c:v>
                </c:pt>
                <c:pt idx="188">
                  <c:v>399.44</c:v>
                </c:pt>
                <c:pt idx="189">
                  <c:v>399.71</c:v>
                </c:pt>
                <c:pt idx="190">
                  <c:v>399.97</c:v>
                </c:pt>
                <c:pt idx="191">
                  <c:v>400.23</c:v>
                </c:pt>
                <c:pt idx="192">
                  <c:v>400.49</c:v>
                </c:pt>
                <c:pt idx="193">
                  <c:v>400.75</c:v>
                </c:pt>
                <c:pt idx="194">
                  <c:v>401.01</c:v>
                </c:pt>
                <c:pt idx="195">
                  <c:v>401.28</c:v>
                </c:pt>
                <c:pt idx="196">
                  <c:v>401.54</c:v>
                </c:pt>
                <c:pt idx="197">
                  <c:v>401.8</c:v>
                </c:pt>
                <c:pt idx="198">
                  <c:v>402.06</c:v>
                </c:pt>
                <c:pt idx="199">
                  <c:v>402.32</c:v>
                </c:pt>
                <c:pt idx="200">
                  <c:v>402.58</c:v>
                </c:pt>
                <c:pt idx="201">
                  <c:v>402.85</c:v>
                </c:pt>
                <c:pt idx="202">
                  <c:v>403.11</c:v>
                </c:pt>
                <c:pt idx="203">
                  <c:v>403.37</c:v>
                </c:pt>
                <c:pt idx="204">
                  <c:v>403.63</c:v>
                </c:pt>
                <c:pt idx="205">
                  <c:v>403.89</c:v>
                </c:pt>
                <c:pt idx="206">
                  <c:v>404.15</c:v>
                </c:pt>
                <c:pt idx="207">
                  <c:v>404.42</c:v>
                </c:pt>
                <c:pt idx="208">
                  <c:v>404.68</c:v>
                </c:pt>
                <c:pt idx="209">
                  <c:v>404.94</c:v>
                </c:pt>
                <c:pt idx="210">
                  <c:v>405.2</c:v>
                </c:pt>
                <c:pt idx="211">
                  <c:v>405.46</c:v>
                </c:pt>
                <c:pt idx="212">
                  <c:v>405.72</c:v>
                </c:pt>
                <c:pt idx="213">
                  <c:v>405.99</c:v>
                </c:pt>
                <c:pt idx="214">
                  <c:v>406.25</c:v>
                </c:pt>
                <c:pt idx="215">
                  <c:v>406.51</c:v>
                </c:pt>
                <c:pt idx="216">
                  <c:v>406.77</c:v>
                </c:pt>
                <c:pt idx="217">
                  <c:v>407.03</c:v>
                </c:pt>
                <c:pt idx="218">
                  <c:v>407.29</c:v>
                </c:pt>
                <c:pt idx="219">
                  <c:v>407.55</c:v>
                </c:pt>
                <c:pt idx="220">
                  <c:v>407.82</c:v>
                </c:pt>
                <c:pt idx="221">
                  <c:v>408.08</c:v>
                </c:pt>
                <c:pt idx="222">
                  <c:v>408.34</c:v>
                </c:pt>
                <c:pt idx="223">
                  <c:v>408.6</c:v>
                </c:pt>
                <c:pt idx="224">
                  <c:v>408.86</c:v>
                </c:pt>
                <c:pt idx="225">
                  <c:v>409.12</c:v>
                </c:pt>
                <c:pt idx="226">
                  <c:v>409.38</c:v>
                </c:pt>
                <c:pt idx="227">
                  <c:v>409.65</c:v>
                </c:pt>
                <c:pt idx="228">
                  <c:v>409.91</c:v>
                </c:pt>
                <c:pt idx="229">
                  <c:v>410.17</c:v>
                </c:pt>
                <c:pt idx="230">
                  <c:v>410.4299999999996</c:v>
                </c:pt>
                <c:pt idx="231">
                  <c:v>410.69</c:v>
                </c:pt>
                <c:pt idx="232">
                  <c:v>410.95</c:v>
                </c:pt>
                <c:pt idx="233">
                  <c:v>411.21</c:v>
                </c:pt>
                <c:pt idx="234">
                  <c:v>411.48</c:v>
                </c:pt>
                <c:pt idx="235">
                  <c:v>411.74</c:v>
                </c:pt>
                <c:pt idx="236">
                  <c:v>412.0</c:v>
                </c:pt>
                <c:pt idx="237">
                  <c:v>412.26</c:v>
                </c:pt>
                <c:pt idx="238">
                  <c:v>412.52</c:v>
                </c:pt>
                <c:pt idx="239">
                  <c:v>412.78</c:v>
                </c:pt>
                <c:pt idx="240">
                  <c:v>413.04</c:v>
                </c:pt>
                <c:pt idx="241">
                  <c:v>413.31</c:v>
                </c:pt>
                <c:pt idx="242">
                  <c:v>413.57</c:v>
                </c:pt>
                <c:pt idx="243">
                  <c:v>413.83</c:v>
                </c:pt>
                <c:pt idx="244">
                  <c:v>414.09</c:v>
                </c:pt>
                <c:pt idx="245">
                  <c:v>414.35</c:v>
                </c:pt>
                <c:pt idx="246">
                  <c:v>414.61</c:v>
                </c:pt>
                <c:pt idx="247">
                  <c:v>414.87</c:v>
                </c:pt>
                <c:pt idx="248">
                  <c:v>415.13</c:v>
                </c:pt>
                <c:pt idx="249">
                  <c:v>415.4</c:v>
                </c:pt>
                <c:pt idx="250">
                  <c:v>415.66</c:v>
                </c:pt>
                <c:pt idx="251">
                  <c:v>415.92</c:v>
                </c:pt>
                <c:pt idx="252">
                  <c:v>416.18</c:v>
                </c:pt>
                <c:pt idx="253">
                  <c:v>416.44</c:v>
                </c:pt>
                <c:pt idx="254">
                  <c:v>416.7</c:v>
                </c:pt>
                <c:pt idx="255">
                  <c:v>416.96</c:v>
                </c:pt>
                <c:pt idx="256">
                  <c:v>417.22</c:v>
                </c:pt>
                <c:pt idx="257">
                  <c:v>417.49</c:v>
                </c:pt>
                <c:pt idx="258">
                  <c:v>417.75</c:v>
                </c:pt>
                <c:pt idx="259">
                  <c:v>418.01</c:v>
                </c:pt>
                <c:pt idx="260">
                  <c:v>418.27</c:v>
                </c:pt>
                <c:pt idx="261">
                  <c:v>418.53</c:v>
                </c:pt>
                <c:pt idx="262">
                  <c:v>418.79</c:v>
                </c:pt>
                <c:pt idx="263">
                  <c:v>419.05</c:v>
                </c:pt>
                <c:pt idx="264">
                  <c:v>419.31</c:v>
                </c:pt>
                <c:pt idx="265">
                  <c:v>419.57</c:v>
                </c:pt>
                <c:pt idx="266">
                  <c:v>419.84</c:v>
                </c:pt>
                <c:pt idx="267">
                  <c:v>420.1</c:v>
                </c:pt>
                <c:pt idx="268">
                  <c:v>420.36</c:v>
                </c:pt>
                <c:pt idx="269">
                  <c:v>420.62</c:v>
                </c:pt>
                <c:pt idx="270">
                  <c:v>420.88</c:v>
                </c:pt>
                <c:pt idx="271">
                  <c:v>421.14</c:v>
                </c:pt>
                <c:pt idx="272">
                  <c:v>421.4</c:v>
                </c:pt>
                <c:pt idx="273">
                  <c:v>421.66</c:v>
                </c:pt>
                <c:pt idx="274">
                  <c:v>421.92</c:v>
                </c:pt>
                <c:pt idx="275">
                  <c:v>422.19</c:v>
                </c:pt>
                <c:pt idx="276">
                  <c:v>422.45</c:v>
                </c:pt>
                <c:pt idx="277">
                  <c:v>422.71</c:v>
                </c:pt>
                <c:pt idx="278">
                  <c:v>422.97</c:v>
                </c:pt>
                <c:pt idx="279">
                  <c:v>423.23</c:v>
                </c:pt>
                <c:pt idx="280">
                  <c:v>423.49</c:v>
                </c:pt>
                <c:pt idx="281">
                  <c:v>423.75</c:v>
                </c:pt>
                <c:pt idx="282">
                  <c:v>424.01</c:v>
                </c:pt>
                <c:pt idx="283">
                  <c:v>424.27</c:v>
                </c:pt>
                <c:pt idx="284">
                  <c:v>424.53</c:v>
                </c:pt>
                <c:pt idx="285">
                  <c:v>424.8</c:v>
                </c:pt>
                <c:pt idx="286">
                  <c:v>425.06</c:v>
                </c:pt>
                <c:pt idx="287">
                  <c:v>425.32</c:v>
                </c:pt>
                <c:pt idx="288">
                  <c:v>425.58</c:v>
                </c:pt>
                <c:pt idx="289">
                  <c:v>425.84</c:v>
                </c:pt>
                <c:pt idx="290">
                  <c:v>426.1</c:v>
                </c:pt>
                <c:pt idx="291">
                  <c:v>426.36</c:v>
                </c:pt>
                <c:pt idx="292">
                  <c:v>426.62</c:v>
                </c:pt>
                <c:pt idx="293">
                  <c:v>426.88</c:v>
                </c:pt>
                <c:pt idx="294">
                  <c:v>427.14</c:v>
                </c:pt>
                <c:pt idx="295">
                  <c:v>427.4</c:v>
                </c:pt>
                <c:pt idx="296">
                  <c:v>427.67</c:v>
                </c:pt>
                <c:pt idx="297">
                  <c:v>427.9299999999996</c:v>
                </c:pt>
                <c:pt idx="298">
                  <c:v>428.19</c:v>
                </c:pt>
                <c:pt idx="299">
                  <c:v>428.45</c:v>
                </c:pt>
                <c:pt idx="300">
                  <c:v>428.71</c:v>
                </c:pt>
                <c:pt idx="301">
                  <c:v>428.97</c:v>
                </c:pt>
                <c:pt idx="302">
                  <c:v>429.23</c:v>
                </c:pt>
                <c:pt idx="303">
                  <c:v>429.49</c:v>
                </c:pt>
                <c:pt idx="304">
                  <c:v>429.75</c:v>
                </c:pt>
                <c:pt idx="305">
                  <c:v>430.01</c:v>
                </c:pt>
                <c:pt idx="306">
                  <c:v>430.27</c:v>
                </c:pt>
                <c:pt idx="307">
                  <c:v>430.53</c:v>
                </c:pt>
                <c:pt idx="308">
                  <c:v>430.8</c:v>
                </c:pt>
                <c:pt idx="309">
                  <c:v>431.06</c:v>
                </c:pt>
                <c:pt idx="310">
                  <c:v>431.32</c:v>
                </c:pt>
                <c:pt idx="311">
                  <c:v>431.58</c:v>
                </c:pt>
                <c:pt idx="312">
                  <c:v>431.84</c:v>
                </c:pt>
                <c:pt idx="313">
                  <c:v>432.1</c:v>
                </c:pt>
                <c:pt idx="314">
                  <c:v>432.36</c:v>
                </c:pt>
                <c:pt idx="315">
                  <c:v>432.62</c:v>
                </c:pt>
                <c:pt idx="316">
                  <c:v>432.88</c:v>
                </c:pt>
                <c:pt idx="317">
                  <c:v>433.14</c:v>
                </c:pt>
                <c:pt idx="318">
                  <c:v>433.4</c:v>
                </c:pt>
                <c:pt idx="319">
                  <c:v>433.66</c:v>
                </c:pt>
                <c:pt idx="320">
                  <c:v>433.92</c:v>
                </c:pt>
                <c:pt idx="321">
                  <c:v>434.19</c:v>
                </c:pt>
                <c:pt idx="322">
                  <c:v>434.45</c:v>
                </c:pt>
                <c:pt idx="323">
                  <c:v>434.71</c:v>
                </c:pt>
                <c:pt idx="324">
                  <c:v>434.97</c:v>
                </c:pt>
                <c:pt idx="325">
                  <c:v>435.23</c:v>
                </c:pt>
                <c:pt idx="326">
                  <c:v>435.49</c:v>
                </c:pt>
                <c:pt idx="327">
                  <c:v>435.75</c:v>
                </c:pt>
                <c:pt idx="328">
                  <c:v>436.01</c:v>
                </c:pt>
                <c:pt idx="329">
                  <c:v>436.27</c:v>
                </c:pt>
                <c:pt idx="330">
                  <c:v>436.53</c:v>
                </c:pt>
                <c:pt idx="331">
                  <c:v>436.79</c:v>
                </c:pt>
                <c:pt idx="332">
                  <c:v>437.05</c:v>
                </c:pt>
                <c:pt idx="333">
                  <c:v>437.31</c:v>
                </c:pt>
                <c:pt idx="334">
                  <c:v>437.57</c:v>
                </c:pt>
                <c:pt idx="335">
                  <c:v>437.83</c:v>
                </c:pt>
                <c:pt idx="336">
                  <c:v>438.09</c:v>
                </c:pt>
                <c:pt idx="337">
                  <c:v>438.35</c:v>
                </c:pt>
                <c:pt idx="338">
                  <c:v>438.62</c:v>
                </c:pt>
                <c:pt idx="339">
                  <c:v>438.88</c:v>
                </c:pt>
                <c:pt idx="340">
                  <c:v>439.14</c:v>
                </c:pt>
                <c:pt idx="341">
                  <c:v>439.4</c:v>
                </c:pt>
                <c:pt idx="342">
                  <c:v>439.66</c:v>
                </c:pt>
                <c:pt idx="343">
                  <c:v>439.92</c:v>
                </c:pt>
                <c:pt idx="344">
                  <c:v>440.18</c:v>
                </c:pt>
                <c:pt idx="345">
                  <c:v>440.44</c:v>
                </c:pt>
                <c:pt idx="346">
                  <c:v>440.7</c:v>
                </c:pt>
                <c:pt idx="347">
                  <c:v>440.96</c:v>
                </c:pt>
                <c:pt idx="348">
                  <c:v>441.22</c:v>
                </c:pt>
                <c:pt idx="349">
                  <c:v>441.48</c:v>
                </c:pt>
                <c:pt idx="350">
                  <c:v>441.74</c:v>
                </c:pt>
                <c:pt idx="351">
                  <c:v>442.0</c:v>
                </c:pt>
                <c:pt idx="352">
                  <c:v>442.26</c:v>
                </c:pt>
                <c:pt idx="353">
                  <c:v>442.52</c:v>
                </c:pt>
                <c:pt idx="354">
                  <c:v>442.78</c:v>
                </c:pt>
                <c:pt idx="355">
                  <c:v>443.04</c:v>
                </c:pt>
                <c:pt idx="356">
                  <c:v>443.3</c:v>
                </c:pt>
                <c:pt idx="357">
                  <c:v>443.56</c:v>
                </c:pt>
                <c:pt idx="358">
                  <c:v>443.82</c:v>
                </c:pt>
                <c:pt idx="359">
                  <c:v>444.09</c:v>
                </c:pt>
                <c:pt idx="360">
                  <c:v>444.35</c:v>
                </c:pt>
                <c:pt idx="361">
                  <c:v>444.61</c:v>
                </c:pt>
                <c:pt idx="362">
                  <c:v>444.87</c:v>
                </c:pt>
                <c:pt idx="363">
                  <c:v>445.13</c:v>
                </c:pt>
                <c:pt idx="364">
                  <c:v>445.39</c:v>
                </c:pt>
                <c:pt idx="365">
                  <c:v>445.65</c:v>
                </c:pt>
                <c:pt idx="366">
                  <c:v>445.91</c:v>
                </c:pt>
                <c:pt idx="367">
                  <c:v>446.17</c:v>
                </c:pt>
                <c:pt idx="368">
                  <c:v>446.4299999999996</c:v>
                </c:pt>
                <c:pt idx="369">
                  <c:v>446.69</c:v>
                </c:pt>
                <c:pt idx="370">
                  <c:v>446.95</c:v>
                </c:pt>
                <c:pt idx="371">
                  <c:v>447.21</c:v>
                </c:pt>
                <c:pt idx="372">
                  <c:v>447.47</c:v>
                </c:pt>
                <c:pt idx="373">
                  <c:v>447.73</c:v>
                </c:pt>
                <c:pt idx="374">
                  <c:v>447.99</c:v>
                </c:pt>
                <c:pt idx="375">
                  <c:v>448.25</c:v>
                </c:pt>
                <c:pt idx="376">
                  <c:v>448.51</c:v>
                </c:pt>
                <c:pt idx="377">
                  <c:v>448.77</c:v>
                </c:pt>
                <c:pt idx="378">
                  <c:v>449.03</c:v>
                </c:pt>
                <c:pt idx="379">
                  <c:v>449.29</c:v>
                </c:pt>
                <c:pt idx="380">
                  <c:v>449.55</c:v>
                </c:pt>
                <c:pt idx="381">
                  <c:v>449.81</c:v>
                </c:pt>
                <c:pt idx="382">
                  <c:v>450.07</c:v>
                </c:pt>
                <c:pt idx="383">
                  <c:v>450.33</c:v>
                </c:pt>
                <c:pt idx="384">
                  <c:v>450.59</c:v>
                </c:pt>
                <c:pt idx="385">
                  <c:v>450.85</c:v>
                </c:pt>
                <c:pt idx="386">
                  <c:v>451.11</c:v>
                </c:pt>
                <c:pt idx="387">
                  <c:v>451.37</c:v>
                </c:pt>
                <c:pt idx="388">
                  <c:v>451.63</c:v>
                </c:pt>
                <c:pt idx="389">
                  <c:v>451.89</c:v>
                </c:pt>
                <c:pt idx="390">
                  <c:v>452.15</c:v>
                </c:pt>
                <c:pt idx="391">
                  <c:v>452.41</c:v>
                </c:pt>
                <c:pt idx="392">
                  <c:v>452.67</c:v>
                </c:pt>
                <c:pt idx="393">
                  <c:v>452.9299999999996</c:v>
                </c:pt>
                <c:pt idx="394">
                  <c:v>453.19</c:v>
                </c:pt>
                <c:pt idx="395">
                  <c:v>453.45</c:v>
                </c:pt>
                <c:pt idx="396">
                  <c:v>453.71</c:v>
                </c:pt>
                <c:pt idx="397">
                  <c:v>453.97</c:v>
                </c:pt>
                <c:pt idx="398">
                  <c:v>454.23</c:v>
                </c:pt>
                <c:pt idx="399">
                  <c:v>454.49</c:v>
                </c:pt>
                <c:pt idx="400">
                  <c:v>454.75</c:v>
                </c:pt>
                <c:pt idx="401">
                  <c:v>455.01</c:v>
                </c:pt>
                <c:pt idx="402">
                  <c:v>455.27</c:v>
                </c:pt>
                <c:pt idx="403">
                  <c:v>455.53</c:v>
                </c:pt>
                <c:pt idx="404">
                  <c:v>455.79</c:v>
                </c:pt>
                <c:pt idx="405">
                  <c:v>456.05</c:v>
                </c:pt>
                <c:pt idx="406">
                  <c:v>456.31</c:v>
                </c:pt>
                <c:pt idx="407">
                  <c:v>456.57</c:v>
                </c:pt>
                <c:pt idx="408">
                  <c:v>456.83</c:v>
                </c:pt>
                <c:pt idx="409">
                  <c:v>457.09</c:v>
                </c:pt>
                <c:pt idx="410">
                  <c:v>457.35</c:v>
                </c:pt>
                <c:pt idx="411">
                  <c:v>457.61</c:v>
                </c:pt>
                <c:pt idx="412">
                  <c:v>457.87</c:v>
                </c:pt>
                <c:pt idx="413">
                  <c:v>458.13</c:v>
                </c:pt>
                <c:pt idx="414">
                  <c:v>458.39</c:v>
                </c:pt>
                <c:pt idx="415">
                  <c:v>458.65</c:v>
                </c:pt>
                <c:pt idx="416">
                  <c:v>458.91</c:v>
                </c:pt>
                <c:pt idx="417">
                  <c:v>459.17</c:v>
                </c:pt>
                <c:pt idx="418">
                  <c:v>459.4299999999996</c:v>
                </c:pt>
                <c:pt idx="419">
                  <c:v>459.69</c:v>
                </c:pt>
                <c:pt idx="420">
                  <c:v>459.95</c:v>
                </c:pt>
                <c:pt idx="421">
                  <c:v>460.21</c:v>
                </c:pt>
                <c:pt idx="422">
                  <c:v>460.47</c:v>
                </c:pt>
                <c:pt idx="423">
                  <c:v>460.73</c:v>
                </c:pt>
                <c:pt idx="424">
                  <c:v>460.99</c:v>
                </c:pt>
                <c:pt idx="425">
                  <c:v>461.25</c:v>
                </c:pt>
                <c:pt idx="426">
                  <c:v>461.51</c:v>
                </c:pt>
                <c:pt idx="427">
                  <c:v>461.77</c:v>
                </c:pt>
                <c:pt idx="428">
                  <c:v>462.03</c:v>
                </c:pt>
                <c:pt idx="429">
                  <c:v>462.29</c:v>
                </c:pt>
                <c:pt idx="430">
                  <c:v>462.55</c:v>
                </c:pt>
                <c:pt idx="431">
                  <c:v>462.81</c:v>
                </c:pt>
                <c:pt idx="432">
                  <c:v>463.07</c:v>
                </c:pt>
                <c:pt idx="433">
                  <c:v>463.33</c:v>
                </c:pt>
                <c:pt idx="434">
                  <c:v>463.59</c:v>
                </c:pt>
                <c:pt idx="435">
                  <c:v>463.85</c:v>
                </c:pt>
                <c:pt idx="436">
                  <c:v>464.11</c:v>
                </c:pt>
                <c:pt idx="437">
                  <c:v>464.37</c:v>
                </c:pt>
                <c:pt idx="438">
                  <c:v>464.63</c:v>
                </c:pt>
                <c:pt idx="439">
                  <c:v>464.89</c:v>
                </c:pt>
                <c:pt idx="440">
                  <c:v>465.15</c:v>
                </c:pt>
                <c:pt idx="441">
                  <c:v>465.41</c:v>
                </c:pt>
                <c:pt idx="442">
                  <c:v>465.67</c:v>
                </c:pt>
                <c:pt idx="443">
                  <c:v>465.9299999999996</c:v>
                </c:pt>
                <c:pt idx="444">
                  <c:v>466.19</c:v>
                </c:pt>
                <c:pt idx="445">
                  <c:v>466.45</c:v>
                </c:pt>
                <c:pt idx="446">
                  <c:v>466.71</c:v>
                </c:pt>
                <c:pt idx="447">
                  <c:v>466.97</c:v>
                </c:pt>
                <c:pt idx="448">
                  <c:v>467.23</c:v>
                </c:pt>
                <c:pt idx="449">
                  <c:v>467.49</c:v>
                </c:pt>
                <c:pt idx="450">
                  <c:v>467.75</c:v>
                </c:pt>
                <c:pt idx="451">
                  <c:v>468.0</c:v>
                </c:pt>
                <c:pt idx="452">
                  <c:v>468.26</c:v>
                </c:pt>
                <c:pt idx="453">
                  <c:v>468.52</c:v>
                </c:pt>
                <c:pt idx="454">
                  <c:v>468.78</c:v>
                </c:pt>
                <c:pt idx="455">
                  <c:v>469.04</c:v>
                </c:pt>
                <c:pt idx="456">
                  <c:v>469.3</c:v>
                </c:pt>
                <c:pt idx="457">
                  <c:v>469.56</c:v>
                </c:pt>
                <c:pt idx="458">
                  <c:v>469.82</c:v>
                </c:pt>
                <c:pt idx="459">
                  <c:v>470.08</c:v>
                </c:pt>
                <c:pt idx="460">
                  <c:v>470.34</c:v>
                </c:pt>
                <c:pt idx="461">
                  <c:v>470.6</c:v>
                </c:pt>
                <c:pt idx="462">
                  <c:v>470.86</c:v>
                </c:pt>
                <c:pt idx="463">
                  <c:v>471.12</c:v>
                </c:pt>
                <c:pt idx="464">
                  <c:v>471.38</c:v>
                </c:pt>
                <c:pt idx="465">
                  <c:v>471.64</c:v>
                </c:pt>
                <c:pt idx="466">
                  <c:v>471.9</c:v>
                </c:pt>
                <c:pt idx="467">
                  <c:v>472.16</c:v>
                </c:pt>
                <c:pt idx="468">
                  <c:v>472.42</c:v>
                </c:pt>
                <c:pt idx="469">
                  <c:v>472.68</c:v>
                </c:pt>
                <c:pt idx="470">
                  <c:v>472.94</c:v>
                </c:pt>
                <c:pt idx="471">
                  <c:v>473.2</c:v>
                </c:pt>
                <c:pt idx="472">
                  <c:v>473.46</c:v>
                </c:pt>
                <c:pt idx="473">
                  <c:v>473.71</c:v>
                </c:pt>
                <c:pt idx="474">
                  <c:v>473.97</c:v>
                </c:pt>
                <c:pt idx="475">
                  <c:v>474.23</c:v>
                </c:pt>
                <c:pt idx="476">
                  <c:v>474.49</c:v>
                </c:pt>
                <c:pt idx="477">
                  <c:v>474.75</c:v>
                </c:pt>
                <c:pt idx="478">
                  <c:v>475.01</c:v>
                </c:pt>
                <c:pt idx="479">
                  <c:v>475.27</c:v>
                </c:pt>
                <c:pt idx="480">
                  <c:v>475.53</c:v>
                </c:pt>
                <c:pt idx="481">
                  <c:v>475.79</c:v>
                </c:pt>
                <c:pt idx="482">
                  <c:v>476.05</c:v>
                </c:pt>
                <c:pt idx="483">
                  <c:v>476.31</c:v>
                </c:pt>
                <c:pt idx="484">
                  <c:v>476.57</c:v>
                </c:pt>
                <c:pt idx="485">
                  <c:v>476.83</c:v>
                </c:pt>
                <c:pt idx="486">
                  <c:v>477.09</c:v>
                </c:pt>
                <c:pt idx="487">
                  <c:v>477.35</c:v>
                </c:pt>
                <c:pt idx="488">
                  <c:v>477.61</c:v>
                </c:pt>
                <c:pt idx="489">
                  <c:v>477.86</c:v>
                </c:pt>
                <c:pt idx="490">
                  <c:v>478.12</c:v>
                </c:pt>
                <c:pt idx="491">
                  <c:v>478.38</c:v>
                </c:pt>
                <c:pt idx="492">
                  <c:v>478.64</c:v>
                </c:pt>
                <c:pt idx="493">
                  <c:v>478.9</c:v>
                </c:pt>
                <c:pt idx="494">
                  <c:v>479.16</c:v>
                </c:pt>
                <c:pt idx="495">
                  <c:v>479.42</c:v>
                </c:pt>
                <c:pt idx="496">
                  <c:v>479.68</c:v>
                </c:pt>
                <c:pt idx="497">
                  <c:v>479.94</c:v>
                </c:pt>
                <c:pt idx="498">
                  <c:v>480.2</c:v>
                </c:pt>
                <c:pt idx="499">
                  <c:v>480.46</c:v>
                </c:pt>
                <c:pt idx="500">
                  <c:v>480.72</c:v>
                </c:pt>
                <c:pt idx="501">
                  <c:v>480.98</c:v>
                </c:pt>
                <c:pt idx="502">
                  <c:v>481.24</c:v>
                </c:pt>
                <c:pt idx="503">
                  <c:v>481.49</c:v>
                </c:pt>
                <c:pt idx="504">
                  <c:v>481.75</c:v>
                </c:pt>
                <c:pt idx="505">
                  <c:v>482.01</c:v>
                </c:pt>
                <c:pt idx="506">
                  <c:v>482.27</c:v>
                </c:pt>
                <c:pt idx="507">
                  <c:v>482.53</c:v>
                </c:pt>
                <c:pt idx="508">
                  <c:v>482.79</c:v>
                </c:pt>
                <c:pt idx="509">
                  <c:v>483.05</c:v>
                </c:pt>
                <c:pt idx="510">
                  <c:v>483.31</c:v>
                </c:pt>
                <c:pt idx="511">
                  <c:v>483.57</c:v>
                </c:pt>
                <c:pt idx="512">
                  <c:v>483.83</c:v>
                </c:pt>
                <c:pt idx="513">
                  <c:v>484.09</c:v>
                </c:pt>
                <c:pt idx="514">
                  <c:v>484.34</c:v>
                </c:pt>
                <c:pt idx="515">
                  <c:v>484.6</c:v>
                </c:pt>
                <c:pt idx="516">
                  <c:v>484.86</c:v>
                </c:pt>
                <c:pt idx="517">
                  <c:v>485.12</c:v>
                </c:pt>
                <c:pt idx="518">
                  <c:v>485.38</c:v>
                </c:pt>
                <c:pt idx="519">
                  <c:v>485.64</c:v>
                </c:pt>
                <c:pt idx="520">
                  <c:v>485.9</c:v>
                </c:pt>
                <c:pt idx="521">
                  <c:v>486.16</c:v>
                </c:pt>
                <c:pt idx="522">
                  <c:v>486.42</c:v>
                </c:pt>
                <c:pt idx="523">
                  <c:v>486.68</c:v>
                </c:pt>
                <c:pt idx="524">
                  <c:v>486.94</c:v>
                </c:pt>
                <c:pt idx="525">
                  <c:v>487.19</c:v>
                </c:pt>
                <c:pt idx="526">
                  <c:v>487.45</c:v>
                </c:pt>
                <c:pt idx="527">
                  <c:v>487.71</c:v>
                </c:pt>
                <c:pt idx="528">
                  <c:v>487.97</c:v>
                </c:pt>
                <c:pt idx="529">
                  <c:v>488.23</c:v>
                </c:pt>
                <c:pt idx="530">
                  <c:v>488.49</c:v>
                </c:pt>
                <c:pt idx="531">
                  <c:v>488.75</c:v>
                </c:pt>
                <c:pt idx="532">
                  <c:v>489.01</c:v>
                </c:pt>
                <c:pt idx="533">
                  <c:v>489.27</c:v>
                </c:pt>
                <c:pt idx="534">
                  <c:v>489.53</c:v>
                </c:pt>
                <c:pt idx="535">
                  <c:v>489.78</c:v>
                </c:pt>
                <c:pt idx="536">
                  <c:v>490.04</c:v>
                </c:pt>
                <c:pt idx="537">
                  <c:v>490.3</c:v>
                </c:pt>
                <c:pt idx="538">
                  <c:v>490.56</c:v>
                </c:pt>
                <c:pt idx="539">
                  <c:v>490.82</c:v>
                </c:pt>
                <c:pt idx="540">
                  <c:v>491.08</c:v>
                </c:pt>
                <c:pt idx="541">
                  <c:v>491.34</c:v>
                </c:pt>
                <c:pt idx="542">
                  <c:v>491.6</c:v>
                </c:pt>
                <c:pt idx="543">
                  <c:v>491.86</c:v>
                </c:pt>
                <c:pt idx="544">
                  <c:v>492.11</c:v>
                </c:pt>
                <c:pt idx="545">
                  <c:v>492.37</c:v>
                </c:pt>
                <c:pt idx="546">
                  <c:v>492.63</c:v>
                </c:pt>
                <c:pt idx="547">
                  <c:v>492.89</c:v>
                </c:pt>
                <c:pt idx="548">
                  <c:v>493.15</c:v>
                </c:pt>
                <c:pt idx="549">
                  <c:v>493.41</c:v>
                </c:pt>
                <c:pt idx="550">
                  <c:v>493.67</c:v>
                </c:pt>
                <c:pt idx="551">
                  <c:v>493.9299999999996</c:v>
                </c:pt>
                <c:pt idx="552">
                  <c:v>494.19</c:v>
                </c:pt>
                <c:pt idx="553">
                  <c:v>494.44</c:v>
                </c:pt>
                <c:pt idx="554">
                  <c:v>494.7</c:v>
                </c:pt>
                <c:pt idx="555">
                  <c:v>494.96</c:v>
                </c:pt>
                <c:pt idx="556">
                  <c:v>495.22</c:v>
                </c:pt>
                <c:pt idx="557">
                  <c:v>495.48</c:v>
                </c:pt>
                <c:pt idx="558">
                  <c:v>495.74</c:v>
                </c:pt>
                <c:pt idx="559">
                  <c:v>496.0</c:v>
                </c:pt>
                <c:pt idx="560">
                  <c:v>496.26</c:v>
                </c:pt>
                <c:pt idx="561">
                  <c:v>496.51</c:v>
                </c:pt>
                <c:pt idx="562">
                  <c:v>496.77</c:v>
                </c:pt>
                <c:pt idx="563">
                  <c:v>497.03</c:v>
                </c:pt>
                <c:pt idx="564">
                  <c:v>497.29</c:v>
                </c:pt>
                <c:pt idx="565">
                  <c:v>497.55</c:v>
                </c:pt>
                <c:pt idx="566">
                  <c:v>497.81</c:v>
                </c:pt>
                <c:pt idx="567">
                  <c:v>498.07</c:v>
                </c:pt>
                <c:pt idx="568">
                  <c:v>498.32</c:v>
                </c:pt>
                <c:pt idx="569">
                  <c:v>498.58</c:v>
                </c:pt>
                <c:pt idx="570">
                  <c:v>498.84</c:v>
                </c:pt>
                <c:pt idx="571">
                  <c:v>499.1</c:v>
                </c:pt>
                <c:pt idx="572">
                  <c:v>499.36</c:v>
                </c:pt>
                <c:pt idx="573">
                  <c:v>499.62</c:v>
                </c:pt>
                <c:pt idx="574">
                  <c:v>499.88</c:v>
                </c:pt>
                <c:pt idx="575">
                  <c:v>500.14</c:v>
                </c:pt>
                <c:pt idx="576">
                  <c:v>500.39</c:v>
                </c:pt>
                <c:pt idx="577">
                  <c:v>500.65</c:v>
                </c:pt>
                <c:pt idx="578">
                  <c:v>500.91</c:v>
                </c:pt>
                <c:pt idx="579">
                  <c:v>501.17</c:v>
                </c:pt>
                <c:pt idx="580">
                  <c:v>501.4299999999996</c:v>
                </c:pt>
                <c:pt idx="581">
                  <c:v>501.69</c:v>
                </c:pt>
                <c:pt idx="582">
                  <c:v>501.95</c:v>
                </c:pt>
                <c:pt idx="583">
                  <c:v>502.2</c:v>
                </c:pt>
                <c:pt idx="584">
                  <c:v>502.46</c:v>
                </c:pt>
                <c:pt idx="585">
                  <c:v>502.72</c:v>
                </c:pt>
                <c:pt idx="586">
                  <c:v>502.98</c:v>
                </c:pt>
                <c:pt idx="587">
                  <c:v>503.24</c:v>
                </c:pt>
                <c:pt idx="588">
                  <c:v>503.5</c:v>
                </c:pt>
                <c:pt idx="589">
                  <c:v>503.75</c:v>
                </c:pt>
                <c:pt idx="590">
                  <c:v>504.01</c:v>
                </c:pt>
                <c:pt idx="591">
                  <c:v>504.27</c:v>
                </c:pt>
                <c:pt idx="592">
                  <c:v>504.53</c:v>
                </c:pt>
                <c:pt idx="593">
                  <c:v>504.79</c:v>
                </c:pt>
                <c:pt idx="594">
                  <c:v>505.05</c:v>
                </c:pt>
                <c:pt idx="595">
                  <c:v>505.31</c:v>
                </c:pt>
                <c:pt idx="596">
                  <c:v>505.56</c:v>
                </c:pt>
                <c:pt idx="597">
                  <c:v>505.82</c:v>
                </c:pt>
                <c:pt idx="598">
                  <c:v>506.08</c:v>
                </c:pt>
                <c:pt idx="599">
                  <c:v>506.34</c:v>
                </c:pt>
                <c:pt idx="600">
                  <c:v>506.6</c:v>
                </c:pt>
                <c:pt idx="601">
                  <c:v>506.86</c:v>
                </c:pt>
                <c:pt idx="602">
                  <c:v>507.11</c:v>
                </c:pt>
                <c:pt idx="603">
                  <c:v>507.37</c:v>
                </c:pt>
                <c:pt idx="604">
                  <c:v>507.63</c:v>
                </c:pt>
                <c:pt idx="605">
                  <c:v>507.89</c:v>
                </c:pt>
                <c:pt idx="606">
                  <c:v>508.15</c:v>
                </c:pt>
                <c:pt idx="607">
                  <c:v>508.41</c:v>
                </c:pt>
                <c:pt idx="608">
                  <c:v>508.66</c:v>
                </c:pt>
                <c:pt idx="609">
                  <c:v>508.92</c:v>
                </c:pt>
                <c:pt idx="610">
                  <c:v>509.18</c:v>
                </c:pt>
                <c:pt idx="611">
                  <c:v>509.44</c:v>
                </c:pt>
                <c:pt idx="612">
                  <c:v>509.7</c:v>
                </c:pt>
                <c:pt idx="613">
                  <c:v>509.96</c:v>
                </c:pt>
                <c:pt idx="614">
                  <c:v>510.21</c:v>
                </c:pt>
                <c:pt idx="615">
                  <c:v>510.47</c:v>
                </c:pt>
                <c:pt idx="616">
                  <c:v>510.73</c:v>
                </c:pt>
                <c:pt idx="617">
                  <c:v>510.99</c:v>
                </c:pt>
                <c:pt idx="618">
                  <c:v>511.25</c:v>
                </c:pt>
                <c:pt idx="619">
                  <c:v>511.51</c:v>
                </c:pt>
                <c:pt idx="620">
                  <c:v>511.76</c:v>
                </c:pt>
                <c:pt idx="621">
                  <c:v>512.02</c:v>
                </c:pt>
                <c:pt idx="622">
                  <c:v>512.28</c:v>
                </c:pt>
                <c:pt idx="623">
                  <c:v>512.54</c:v>
                </c:pt>
                <c:pt idx="624">
                  <c:v>512.8</c:v>
                </c:pt>
                <c:pt idx="625">
                  <c:v>513.05</c:v>
                </c:pt>
                <c:pt idx="626">
                  <c:v>513.3099999999994</c:v>
                </c:pt>
                <c:pt idx="627">
                  <c:v>513.57</c:v>
                </c:pt>
                <c:pt idx="628">
                  <c:v>513.8299999999994</c:v>
                </c:pt>
                <c:pt idx="629">
                  <c:v>514.09</c:v>
                </c:pt>
                <c:pt idx="630">
                  <c:v>514.3499999999979</c:v>
                </c:pt>
                <c:pt idx="631">
                  <c:v>514.6</c:v>
                </c:pt>
                <c:pt idx="632">
                  <c:v>514.8599999999979</c:v>
                </c:pt>
                <c:pt idx="633">
                  <c:v>515.12</c:v>
                </c:pt>
                <c:pt idx="634">
                  <c:v>515.38</c:v>
                </c:pt>
                <c:pt idx="635">
                  <c:v>515.64</c:v>
                </c:pt>
                <c:pt idx="636">
                  <c:v>515.89</c:v>
                </c:pt>
                <c:pt idx="637">
                  <c:v>516.15</c:v>
                </c:pt>
                <c:pt idx="638">
                  <c:v>516.41</c:v>
                </c:pt>
                <c:pt idx="639">
                  <c:v>516.67</c:v>
                </c:pt>
                <c:pt idx="640">
                  <c:v>516.9299999999994</c:v>
                </c:pt>
                <c:pt idx="641">
                  <c:v>517.18</c:v>
                </c:pt>
                <c:pt idx="642">
                  <c:v>517.4400000000001</c:v>
                </c:pt>
                <c:pt idx="643">
                  <c:v>517.7</c:v>
                </c:pt>
                <c:pt idx="644">
                  <c:v>517.9599999999994</c:v>
                </c:pt>
                <c:pt idx="645">
                  <c:v>518.22</c:v>
                </c:pt>
                <c:pt idx="646">
                  <c:v>518.48</c:v>
                </c:pt>
                <c:pt idx="647">
                  <c:v>518.73</c:v>
                </c:pt>
                <c:pt idx="648">
                  <c:v>518.99</c:v>
                </c:pt>
                <c:pt idx="649">
                  <c:v>519.25</c:v>
                </c:pt>
                <c:pt idx="650">
                  <c:v>519.51</c:v>
                </c:pt>
                <c:pt idx="651">
                  <c:v>519.77</c:v>
                </c:pt>
                <c:pt idx="652">
                  <c:v>520.02</c:v>
                </c:pt>
                <c:pt idx="653">
                  <c:v>520.28</c:v>
                </c:pt>
                <c:pt idx="654">
                  <c:v>520.54</c:v>
                </c:pt>
                <c:pt idx="655">
                  <c:v>520.8</c:v>
                </c:pt>
                <c:pt idx="656">
                  <c:v>521.05</c:v>
                </c:pt>
                <c:pt idx="657">
                  <c:v>521.3099999999994</c:v>
                </c:pt>
                <c:pt idx="658">
                  <c:v>521.57</c:v>
                </c:pt>
                <c:pt idx="659">
                  <c:v>521.8299999999994</c:v>
                </c:pt>
                <c:pt idx="660">
                  <c:v>522.09</c:v>
                </c:pt>
                <c:pt idx="661">
                  <c:v>522.339999999998</c:v>
                </c:pt>
                <c:pt idx="662">
                  <c:v>522.6</c:v>
                </c:pt>
                <c:pt idx="663">
                  <c:v>522.8599999999979</c:v>
                </c:pt>
                <c:pt idx="664">
                  <c:v>523.12</c:v>
                </c:pt>
                <c:pt idx="665">
                  <c:v>523.38</c:v>
                </c:pt>
                <c:pt idx="666">
                  <c:v>523.63</c:v>
                </c:pt>
                <c:pt idx="667">
                  <c:v>523.89</c:v>
                </c:pt>
                <c:pt idx="668">
                  <c:v>524.15</c:v>
                </c:pt>
                <c:pt idx="669">
                  <c:v>524.41</c:v>
                </c:pt>
                <c:pt idx="670">
                  <c:v>524.66</c:v>
                </c:pt>
                <c:pt idx="671">
                  <c:v>524.92</c:v>
                </c:pt>
                <c:pt idx="672">
                  <c:v>525.18</c:v>
                </c:pt>
                <c:pt idx="673">
                  <c:v>525.4400000000001</c:v>
                </c:pt>
                <c:pt idx="674">
                  <c:v>525.7</c:v>
                </c:pt>
                <c:pt idx="675">
                  <c:v>525.9499999999994</c:v>
                </c:pt>
                <c:pt idx="676">
                  <c:v>526.21</c:v>
                </c:pt>
                <c:pt idx="677">
                  <c:v>526.47</c:v>
                </c:pt>
                <c:pt idx="678">
                  <c:v>526.73</c:v>
                </c:pt>
                <c:pt idx="679">
                  <c:v>526.98</c:v>
                </c:pt>
                <c:pt idx="680">
                  <c:v>527.24</c:v>
                </c:pt>
                <c:pt idx="681">
                  <c:v>527.5</c:v>
                </c:pt>
                <c:pt idx="682">
                  <c:v>527.76</c:v>
                </c:pt>
                <c:pt idx="683">
                  <c:v>528.02</c:v>
                </c:pt>
                <c:pt idx="684">
                  <c:v>528.27</c:v>
                </c:pt>
                <c:pt idx="685">
                  <c:v>528.53</c:v>
                </c:pt>
                <c:pt idx="686">
                  <c:v>528.79</c:v>
                </c:pt>
                <c:pt idx="687">
                  <c:v>529.05</c:v>
                </c:pt>
                <c:pt idx="688">
                  <c:v>529.3</c:v>
                </c:pt>
                <c:pt idx="689">
                  <c:v>529.5599999999994</c:v>
                </c:pt>
                <c:pt idx="690">
                  <c:v>529.8199999999994</c:v>
                </c:pt>
                <c:pt idx="691">
                  <c:v>530.08</c:v>
                </c:pt>
                <c:pt idx="692">
                  <c:v>530.3299999999994</c:v>
                </c:pt>
                <c:pt idx="693">
                  <c:v>530.59</c:v>
                </c:pt>
                <c:pt idx="694">
                  <c:v>530.8499999999979</c:v>
                </c:pt>
                <c:pt idx="695">
                  <c:v>531.11</c:v>
                </c:pt>
                <c:pt idx="696">
                  <c:v>531.37</c:v>
                </c:pt>
                <c:pt idx="697">
                  <c:v>531.62</c:v>
                </c:pt>
                <c:pt idx="698">
                  <c:v>531.88</c:v>
                </c:pt>
                <c:pt idx="699">
                  <c:v>532.14</c:v>
                </c:pt>
                <c:pt idx="700">
                  <c:v>532.4</c:v>
                </c:pt>
                <c:pt idx="701">
                  <c:v>532.65</c:v>
                </c:pt>
                <c:pt idx="702">
                  <c:v>532.91</c:v>
                </c:pt>
                <c:pt idx="703">
                  <c:v>533.17</c:v>
                </c:pt>
                <c:pt idx="704">
                  <c:v>533.4299999999994</c:v>
                </c:pt>
                <c:pt idx="705">
                  <c:v>533.68</c:v>
                </c:pt>
                <c:pt idx="706">
                  <c:v>533.9400000000001</c:v>
                </c:pt>
                <c:pt idx="707">
                  <c:v>534.2</c:v>
                </c:pt>
                <c:pt idx="708">
                  <c:v>534.4599999999994</c:v>
                </c:pt>
                <c:pt idx="709">
                  <c:v>534.71</c:v>
                </c:pt>
                <c:pt idx="710">
                  <c:v>534.97</c:v>
                </c:pt>
                <c:pt idx="711">
                  <c:v>535.23</c:v>
                </c:pt>
                <c:pt idx="712">
                  <c:v>535.49</c:v>
                </c:pt>
                <c:pt idx="713">
                  <c:v>535.74</c:v>
                </c:pt>
                <c:pt idx="714">
                  <c:v>536.0</c:v>
                </c:pt>
                <c:pt idx="715">
                  <c:v>536.26</c:v>
                </c:pt>
                <c:pt idx="716">
                  <c:v>536.52</c:v>
                </c:pt>
                <c:pt idx="717">
                  <c:v>536.77</c:v>
                </c:pt>
                <c:pt idx="718">
                  <c:v>537.03</c:v>
                </c:pt>
                <c:pt idx="719">
                  <c:v>537.29</c:v>
                </c:pt>
                <c:pt idx="720">
                  <c:v>537.54</c:v>
                </c:pt>
                <c:pt idx="721">
                  <c:v>537.8</c:v>
                </c:pt>
                <c:pt idx="722">
                  <c:v>538.0599999999994</c:v>
                </c:pt>
                <c:pt idx="723">
                  <c:v>538.3199999999994</c:v>
                </c:pt>
                <c:pt idx="724">
                  <c:v>538.57</c:v>
                </c:pt>
                <c:pt idx="725">
                  <c:v>538.8299999999994</c:v>
                </c:pt>
                <c:pt idx="726">
                  <c:v>539.09</c:v>
                </c:pt>
                <c:pt idx="727">
                  <c:v>539.3499999999979</c:v>
                </c:pt>
                <c:pt idx="728">
                  <c:v>539.6</c:v>
                </c:pt>
                <c:pt idx="729">
                  <c:v>539.8599999999979</c:v>
                </c:pt>
                <c:pt idx="730">
                  <c:v>540.12</c:v>
                </c:pt>
                <c:pt idx="731">
                  <c:v>540.38</c:v>
                </c:pt>
                <c:pt idx="732">
                  <c:v>540.63</c:v>
                </c:pt>
                <c:pt idx="733">
                  <c:v>540.89</c:v>
                </c:pt>
                <c:pt idx="734">
                  <c:v>541.15</c:v>
                </c:pt>
                <c:pt idx="735">
                  <c:v>541.4</c:v>
                </c:pt>
                <c:pt idx="736">
                  <c:v>541.66</c:v>
                </c:pt>
                <c:pt idx="737">
                  <c:v>541.92</c:v>
                </c:pt>
                <c:pt idx="738">
                  <c:v>542.18</c:v>
                </c:pt>
                <c:pt idx="739">
                  <c:v>542.4299999999994</c:v>
                </c:pt>
                <c:pt idx="740">
                  <c:v>542.69</c:v>
                </c:pt>
                <c:pt idx="741">
                  <c:v>542.9499999999994</c:v>
                </c:pt>
                <c:pt idx="742">
                  <c:v>543.21</c:v>
                </c:pt>
                <c:pt idx="743">
                  <c:v>543.4599999999994</c:v>
                </c:pt>
                <c:pt idx="744">
                  <c:v>543.72</c:v>
                </c:pt>
                <c:pt idx="745">
                  <c:v>543.98</c:v>
                </c:pt>
                <c:pt idx="746">
                  <c:v>544.23</c:v>
                </c:pt>
                <c:pt idx="747">
                  <c:v>544.49</c:v>
                </c:pt>
                <c:pt idx="748">
                  <c:v>544.75</c:v>
                </c:pt>
                <c:pt idx="749">
                  <c:v>545.01</c:v>
                </c:pt>
                <c:pt idx="750">
                  <c:v>545.26</c:v>
                </c:pt>
                <c:pt idx="751">
                  <c:v>545.52</c:v>
                </c:pt>
                <c:pt idx="752">
                  <c:v>545.78</c:v>
                </c:pt>
                <c:pt idx="753">
                  <c:v>546.03</c:v>
                </c:pt>
                <c:pt idx="754">
                  <c:v>546.29</c:v>
                </c:pt>
                <c:pt idx="755">
                  <c:v>546.55</c:v>
                </c:pt>
                <c:pt idx="756">
                  <c:v>546.8099999999994</c:v>
                </c:pt>
                <c:pt idx="757">
                  <c:v>547.0599999999994</c:v>
                </c:pt>
                <c:pt idx="758">
                  <c:v>547.3199999999994</c:v>
                </c:pt>
                <c:pt idx="759">
                  <c:v>547.58</c:v>
                </c:pt>
                <c:pt idx="760">
                  <c:v>547.8299999999994</c:v>
                </c:pt>
                <c:pt idx="761">
                  <c:v>548.09</c:v>
                </c:pt>
                <c:pt idx="762">
                  <c:v>548.3499999999979</c:v>
                </c:pt>
                <c:pt idx="763">
                  <c:v>548.6</c:v>
                </c:pt>
                <c:pt idx="764">
                  <c:v>548.8599999999979</c:v>
                </c:pt>
                <c:pt idx="765">
                  <c:v>549.12</c:v>
                </c:pt>
                <c:pt idx="766">
                  <c:v>549.38</c:v>
                </c:pt>
                <c:pt idx="767">
                  <c:v>549.63</c:v>
                </c:pt>
                <c:pt idx="768">
                  <c:v>549.89</c:v>
                </c:pt>
                <c:pt idx="769">
                  <c:v>550.15</c:v>
                </c:pt>
                <c:pt idx="770">
                  <c:v>550.4</c:v>
                </c:pt>
                <c:pt idx="771">
                  <c:v>550.66</c:v>
                </c:pt>
                <c:pt idx="772">
                  <c:v>550.92</c:v>
                </c:pt>
                <c:pt idx="773">
                  <c:v>551.17</c:v>
                </c:pt>
                <c:pt idx="774">
                  <c:v>551.4299999999994</c:v>
                </c:pt>
                <c:pt idx="775">
                  <c:v>551.69</c:v>
                </c:pt>
                <c:pt idx="776">
                  <c:v>551.9499999999994</c:v>
                </c:pt>
                <c:pt idx="777">
                  <c:v>552.2</c:v>
                </c:pt>
                <c:pt idx="778">
                  <c:v>552.4599999999994</c:v>
                </c:pt>
                <c:pt idx="779">
                  <c:v>552.72</c:v>
                </c:pt>
                <c:pt idx="780">
                  <c:v>552.97</c:v>
                </c:pt>
                <c:pt idx="781">
                  <c:v>553.23</c:v>
                </c:pt>
                <c:pt idx="782">
                  <c:v>553.49</c:v>
                </c:pt>
                <c:pt idx="783">
                  <c:v>553.74</c:v>
                </c:pt>
                <c:pt idx="784">
                  <c:v>554.0</c:v>
                </c:pt>
                <c:pt idx="785">
                  <c:v>554.26</c:v>
                </c:pt>
                <c:pt idx="786">
                  <c:v>554.51</c:v>
                </c:pt>
                <c:pt idx="787">
                  <c:v>554.77</c:v>
                </c:pt>
                <c:pt idx="788">
                  <c:v>555.03</c:v>
                </c:pt>
                <c:pt idx="789">
                  <c:v>555.28</c:v>
                </c:pt>
                <c:pt idx="790">
                  <c:v>555.54</c:v>
                </c:pt>
                <c:pt idx="791">
                  <c:v>555.8</c:v>
                </c:pt>
                <c:pt idx="792">
                  <c:v>556.05</c:v>
                </c:pt>
                <c:pt idx="793">
                  <c:v>556.3099999999994</c:v>
                </c:pt>
                <c:pt idx="794">
                  <c:v>556.57</c:v>
                </c:pt>
                <c:pt idx="795">
                  <c:v>556.8299999999994</c:v>
                </c:pt>
                <c:pt idx="796">
                  <c:v>557.08</c:v>
                </c:pt>
                <c:pt idx="797">
                  <c:v>557.339999999998</c:v>
                </c:pt>
                <c:pt idx="798">
                  <c:v>557.6</c:v>
                </c:pt>
                <c:pt idx="799">
                  <c:v>557.8499999999979</c:v>
                </c:pt>
                <c:pt idx="800">
                  <c:v>558.11</c:v>
                </c:pt>
                <c:pt idx="801">
                  <c:v>558.37</c:v>
                </c:pt>
                <c:pt idx="802">
                  <c:v>558.62</c:v>
                </c:pt>
                <c:pt idx="803">
                  <c:v>558.88</c:v>
                </c:pt>
                <c:pt idx="804">
                  <c:v>559.14</c:v>
                </c:pt>
                <c:pt idx="805">
                  <c:v>559.39</c:v>
                </c:pt>
                <c:pt idx="806">
                  <c:v>559.65</c:v>
                </c:pt>
                <c:pt idx="807">
                  <c:v>559.91</c:v>
                </c:pt>
                <c:pt idx="808">
                  <c:v>560.16</c:v>
                </c:pt>
                <c:pt idx="809">
                  <c:v>560.42</c:v>
                </c:pt>
                <c:pt idx="810">
                  <c:v>560.68</c:v>
                </c:pt>
                <c:pt idx="811">
                  <c:v>560.9299999999994</c:v>
                </c:pt>
                <c:pt idx="812">
                  <c:v>561.19</c:v>
                </c:pt>
                <c:pt idx="813">
                  <c:v>561.4499999999994</c:v>
                </c:pt>
                <c:pt idx="814">
                  <c:v>561.7</c:v>
                </c:pt>
                <c:pt idx="815">
                  <c:v>561.9599999999994</c:v>
                </c:pt>
                <c:pt idx="816">
                  <c:v>562.22</c:v>
                </c:pt>
                <c:pt idx="817">
                  <c:v>562.47</c:v>
                </c:pt>
                <c:pt idx="818">
                  <c:v>562.73</c:v>
                </c:pt>
                <c:pt idx="819">
                  <c:v>562.98</c:v>
                </c:pt>
                <c:pt idx="820">
                  <c:v>563.24</c:v>
                </c:pt>
                <c:pt idx="821">
                  <c:v>563.5</c:v>
                </c:pt>
                <c:pt idx="822">
                  <c:v>563.75</c:v>
                </c:pt>
                <c:pt idx="823">
                  <c:v>564.01</c:v>
                </c:pt>
                <c:pt idx="824">
                  <c:v>564.27</c:v>
                </c:pt>
                <c:pt idx="825">
                  <c:v>564.52</c:v>
                </c:pt>
                <c:pt idx="826">
                  <c:v>564.78</c:v>
                </c:pt>
                <c:pt idx="827">
                  <c:v>565.04</c:v>
                </c:pt>
                <c:pt idx="828">
                  <c:v>565.29</c:v>
                </c:pt>
                <c:pt idx="829">
                  <c:v>565.55</c:v>
                </c:pt>
                <c:pt idx="830">
                  <c:v>565.8099999999994</c:v>
                </c:pt>
                <c:pt idx="831">
                  <c:v>566.0599999999994</c:v>
                </c:pt>
                <c:pt idx="832">
                  <c:v>566.3199999999994</c:v>
                </c:pt>
                <c:pt idx="833">
                  <c:v>566.58</c:v>
                </c:pt>
                <c:pt idx="834">
                  <c:v>566.8299999999994</c:v>
                </c:pt>
                <c:pt idx="835">
                  <c:v>567.09</c:v>
                </c:pt>
                <c:pt idx="836">
                  <c:v>567.339999999998</c:v>
                </c:pt>
                <c:pt idx="837">
                  <c:v>567.6</c:v>
                </c:pt>
                <c:pt idx="838">
                  <c:v>567.8599999999979</c:v>
                </c:pt>
                <c:pt idx="839">
                  <c:v>568.11</c:v>
                </c:pt>
                <c:pt idx="840">
                  <c:v>568.37</c:v>
                </c:pt>
                <c:pt idx="841">
                  <c:v>568.63</c:v>
                </c:pt>
                <c:pt idx="842">
                  <c:v>568.88</c:v>
                </c:pt>
                <c:pt idx="843">
                  <c:v>569.14</c:v>
                </c:pt>
                <c:pt idx="844">
                  <c:v>569.4</c:v>
                </c:pt>
                <c:pt idx="845">
                  <c:v>569.65</c:v>
                </c:pt>
                <c:pt idx="846">
                  <c:v>569.91</c:v>
                </c:pt>
                <c:pt idx="847">
                  <c:v>570.16</c:v>
                </c:pt>
                <c:pt idx="848">
                  <c:v>570.42</c:v>
                </c:pt>
                <c:pt idx="849">
                  <c:v>570.68</c:v>
                </c:pt>
                <c:pt idx="850">
                  <c:v>570.9299999999994</c:v>
                </c:pt>
                <c:pt idx="851">
                  <c:v>571.19</c:v>
                </c:pt>
                <c:pt idx="852">
                  <c:v>571.4499999999994</c:v>
                </c:pt>
                <c:pt idx="853">
                  <c:v>571.7</c:v>
                </c:pt>
                <c:pt idx="854">
                  <c:v>571.9599999999994</c:v>
                </c:pt>
                <c:pt idx="855">
                  <c:v>572.22</c:v>
                </c:pt>
                <c:pt idx="856">
                  <c:v>572.47</c:v>
                </c:pt>
                <c:pt idx="857">
                  <c:v>572.73</c:v>
                </c:pt>
                <c:pt idx="858">
                  <c:v>572.98</c:v>
                </c:pt>
                <c:pt idx="859">
                  <c:v>573.24</c:v>
                </c:pt>
                <c:pt idx="860">
                  <c:v>573.5</c:v>
                </c:pt>
                <c:pt idx="861">
                  <c:v>573.75</c:v>
                </c:pt>
                <c:pt idx="862">
                  <c:v>574.01</c:v>
                </c:pt>
                <c:pt idx="863">
                  <c:v>574.26</c:v>
                </c:pt>
                <c:pt idx="864">
                  <c:v>574.52</c:v>
                </c:pt>
                <c:pt idx="865">
                  <c:v>574.78</c:v>
                </c:pt>
                <c:pt idx="866">
                  <c:v>575.03</c:v>
                </c:pt>
                <c:pt idx="867">
                  <c:v>575.29</c:v>
                </c:pt>
                <c:pt idx="868">
                  <c:v>575.55</c:v>
                </c:pt>
                <c:pt idx="869">
                  <c:v>575.8</c:v>
                </c:pt>
                <c:pt idx="870">
                  <c:v>576.0599999999994</c:v>
                </c:pt>
                <c:pt idx="871">
                  <c:v>576.3099999999994</c:v>
                </c:pt>
                <c:pt idx="872">
                  <c:v>576.57</c:v>
                </c:pt>
                <c:pt idx="873">
                  <c:v>576.8299999999994</c:v>
                </c:pt>
                <c:pt idx="874">
                  <c:v>577.08</c:v>
                </c:pt>
                <c:pt idx="875">
                  <c:v>577.339999999998</c:v>
                </c:pt>
                <c:pt idx="876">
                  <c:v>577.59</c:v>
                </c:pt>
                <c:pt idx="877">
                  <c:v>577.8499999999979</c:v>
                </c:pt>
                <c:pt idx="878">
                  <c:v>578.11</c:v>
                </c:pt>
                <c:pt idx="879">
                  <c:v>578.3599999999979</c:v>
                </c:pt>
                <c:pt idx="880">
                  <c:v>578.62</c:v>
                </c:pt>
                <c:pt idx="881">
                  <c:v>578.87</c:v>
                </c:pt>
                <c:pt idx="882">
                  <c:v>579.13</c:v>
                </c:pt>
                <c:pt idx="883">
                  <c:v>579.39</c:v>
                </c:pt>
                <c:pt idx="884">
                  <c:v>579.64</c:v>
                </c:pt>
                <c:pt idx="885">
                  <c:v>579.9</c:v>
                </c:pt>
                <c:pt idx="886">
                  <c:v>580.15</c:v>
                </c:pt>
                <c:pt idx="887">
                  <c:v>580.41</c:v>
                </c:pt>
                <c:pt idx="888">
                  <c:v>580.67</c:v>
                </c:pt>
                <c:pt idx="889">
                  <c:v>580.92</c:v>
                </c:pt>
                <c:pt idx="890">
                  <c:v>581.18</c:v>
                </c:pt>
                <c:pt idx="891">
                  <c:v>581.4299999999994</c:v>
                </c:pt>
                <c:pt idx="892">
                  <c:v>581.69</c:v>
                </c:pt>
                <c:pt idx="893">
                  <c:v>581.9499999999994</c:v>
                </c:pt>
                <c:pt idx="894">
                  <c:v>582.2</c:v>
                </c:pt>
                <c:pt idx="895">
                  <c:v>582.4599999999994</c:v>
                </c:pt>
                <c:pt idx="896">
                  <c:v>582.71</c:v>
                </c:pt>
                <c:pt idx="897">
                  <c:v>582.97</c:v>
                </c:pt>
                <c:pt idx="898">
                  <c:v>583.23</c:v>
                </c:pt>
                <c:pt idx="899">
                  <c:v>583.48</c:v>
                </c:pt>
                <c:pt idx="900">
                  <c:v>583.74</c:v>
                </c:pt>
                <c:pt idx="901">
                  <c:v>583.99</c:v>
                </c:pt>
                <c:pt idx="902">
                  <c:v>584.25</c:v>
                </c:pt>
                <c:pt idx="903">
                  <c:v>584.5</c:v>
                </c:pt>
                <c:pt idx="904">
                  <c:v>584.76</c:v>
                </c:pt>
                <c:pt idx="905">
                  <c:v>585.02</c:v>
                </c:pt>
                <c:pt idx="906">
                  <c:v>585.27</c:v>
                </c:pt>
                <c:pt idx="907">
                  <c:v>585.53</c:v>
                </c:pt>
                <c:pt idx="908">
                  <c:v>585.78</c:v>
                </c:pt>
                <c:pt idx="909">
                  <c:v>586.04</c:v>
                </c:pt>
                <c:pt idx="910">
                  <c:v>586.3</c:v>
                </c:pt>
                <c:pt idx="911">
                  <c:v>586.55</c:v>
                </c:pt>
                <c:pt idx="912">
                  <c:v>586.8099999999994</c:v>
                </c:pt>
                <c:pt idx="913">
                  <c:v>587.0599999999994</c:v>
                </c:pt>
                <c:pt idx="914">
                  <c:v>587.3199999999994</c:v>
                </c:pt>
                <c:pt idx="915">
                  <c:v>587.57</c:v>
                </c:pt>
                <c:pt idx="916">
                  <c:v>587.8299999999994</c:v>
                </c:pt>
                <c:pt idx="917">
                  <c:v>588.09</c:v>
                </c:pt>
                <c:pt idx="918">
                  <c:v>588.339999999998</c:v>
                </c:pt>
                <c:pt idx="919">
                  <c:v>588.6</c:v>
                </c:pt>
                <c:pt idx="920">
                  <c:v>588.8499999999979</c:v>
                </c:pt>
                <c:pt idx="921">
                  <c:v>589.11</c:v>
                </c:pt>
                <c:pt idx="922">
                  <c:v>589.3599999999979</c:v>
                </c:pt>
                <c:pt idx="923">
                  <c:v>589.62</c:v>
                </c:pt>
                <c:pt idx="924">
                  <c:v>589.88</c:v>
                </c:pt>
                <c:pt idx="925">
                  <c:v>590.13</c:v>
                </c:pt>
                <c:pt idx="926">
                  <c:v>590.39</c:v>
                </c:pt>
                <c:pt idx="927">
                  <c:v>590.64</c:v>
                </c:pt>
                <c:pt idx="928">
                  <c:v>590.9</c:v>
                </c:pt>
                <c:pt idx="929">
                  <c:v>591.15</c:v>
                </c:pt>
                <c:pt idx="930">
                  <c:v>591.41</c:v>
                </c:pt>
                <c:pt idx="931">
                  <c:v>591.66</c:v>
                </c:pt>
                <c:pt idx="932">
                  <c:v>591.92</c:v>
                </c:pt>
                <c:pt idx="933">
                  <c:v>592.18</c:v>
                </c:pt>
                <c:pt idx="934">
                  <c:v>592.4299999999994</c:v>
                </c:pt>
                <c:pt idx="935">
                  <c:v>592.69</c:v>
                </c:pt>
                <c:pt idx="936">
                  <c:v>592.9400000000001</c:v>
                </c:pt>
                <c:pt idx="937">
                  <c:v>593.2</c:v>
                </c:pt>
                <c:pt idx="938">
                  <c:v>593.4499999999994</c:v>
                </c:pt>
                <c:pt idx="939">
                  <c:v>593.71</c:v>
                </c:pt>
                <c:pt idx="940">
                  <c:v>593.9599999999994</c:v>
                </c:pt>
                <c:pt idx="941">
                  <c:v>594.22</c:v>
                </c:pt>
                <c:pt idx="942">
                  <c:v>594.48</c:v>
                </c:pt>
                <c:pt idx="943">
                  <c:v>594.73</c:v>
                </c:pt>
                <c:pt idx="944">
                  <c:v>594.99</c:v>
                </c:pt>
                <c:pt idx="945">
                  <c:v>595.24</c:v>
                </c:pt>
                <c:pt idx="946">
                  <c:v>595.5</c:v>
                </c:pt>
                <c:pt idx="947">
                  <c:v>595.75</c:v>
                </c:pt>
                <c:pt idx="948">
                  <c:v>596.01</c:v>
                </c:pt>
                <c:pt idx="949">
                  <c:v>596.26</c:v>
                </c:pt>
                <c:pt idx="950">
                  <c:v>596.52</c:v>
                </c:pt>
                <c:pt idx="951">
                  <c:v>596.77</c:v>
                </c:pt>
                <c:pt idx="952">
                  <c:v>597.03</c:v>
                </c:pt>
                <c:pt idx="953">
                  <c:v>597.29</c:v>
                </c:pt>
                <c:pt idx="954">
                  <c:v>597.54</c:v>
                </c:pt>
                <c:pt idx="955">
                  <c:v>597.8</c:v>
                </c:pt>
                <c:pt idx="956">
                  <c:v>598.05</c:v>
                </c:pt>
                <c:pt idx="957">
                  <c:v>598.3099999999994</c:v>
                </c:pt>
                <c:pt idx="958">
                  <c:v>598.5599999999994</c:v>
                </c:pt>
                <c:pt idx="959">
                  <c:v>598.8199999999994</c:v>
                </c:pt>
                <c:pt idx="960">
                  <c:v>599.07</c:v>
                </c:pt>
                <c:pt idx="961">
                  <c:v>599.3299999999994</c:v>
                </c:pt>
                <c:pt idx="962">
                  <c:v>599.58</c:v>
                </c:pt>
                <c:pt idx="963">
                  <c:v>599.839999999998</c:v>
                </c:pt>
                <c:pt idx="964">
                  <c:v>600.09</c:v>
                </c:pt>
                <c:pt idx="965">
                  <c:v>600.3499999999979</c:v>
                </c:pt>
                <c:pt idx="966">
                  <c:v>600.6</c:v>
                </c:pt>
                <c:pt idx="967">
                  <c:v>600.8599999999979</c:v>
                </c:pt>
                <c:pt idx="968">
                  <c:v>601.12</c:v>
                </c:pt>
                <c:pt idx="969">
                  <c:v>601.37</c:v>
                </c:pt>
                <c:pt idx="970">
                  <c:v>601.63</c:v>
                </c:pt>
                <c:pt idx="971">
                  <c:v>601.88</c:v>
                </c:pt>
                <c:pt idx="972">
                  <c:v>602.14</c:v>
                </c:pt>
                <c:pt idx="973">
                  <c:v>602.39</c:v>
                </c:pt>
                <c:pt idx="974">
                  <c:v>602.65</c:v>
                </c:pt>
                <c:pt idx="975">
                  <c:v>602.9</c:v>
                </c:pt>
                <c:pt idx="976">
                  <c:v>603.16</c:v>
                </c:pt>
                <c:pt idx="977">
                  <c:v>603.41</c:v>
                </c:pt>
                <c:pt idx="978">
                  <c:v>603.67</c:v>
                </c:pt>
                <c:pt idx="979">
                  <c:v>603.92</c:v>
                </c:pt>
                <c:pt idx="980">
                  <c:v>604.18</c:v>
                </c:pt>
                <c:pt idx="981">
                  <c:v>604.4299999999994</c:v>
                </c:pt>
                <c:pt idx="982">
                  <c:v>604.69</c:v>
                </c:pt>
                <c:pt idx="983">
                  <c:v>604.9400000000001</c:v>
                </c:pt>
                <c:pt idx="984">
                  <c:v>605.2</c:v>
                </c:pt>
                <c:pt idx="985">
                  <c:v>605.4499999999994</c:v>
                </c:pt>
                <c:pt idx="986">
                  <c:v>605.71</c:v>
                </c:pt>
                <c:pt idx="987">
                  <c:v>605.9599999999994</c:v>
                </c:pt>
                <c:pt idx="988">
                  <c:v>606.22</c:v>
                </c:pt>
                <c:pt idx="989">
                  <c:v>606.47</c:v>
                </c:pt>
                <c:pt idx="990">
                  <c:v>606.73</c:v>
                </c:pt>
                <c:pt idx="991">
                  <c:v>606.98</c:v>
                </c:pt>
                <c:pt idx="992">
                  <c:v>607.24</c:v>
                </c:pt>
                <c:pt idx="993">
                  <c:v>607.49</c:v>
                </c:pt>
                <c:pt idx="994">
                  <c:v>607.75</c:v>
                </c:pt>
                <c:pt idx="995">
                  <c:v>608.0</c:v>
                </c:pt>
                <c:pt idx="996">
                  <c:v>608.26</c:v>
                </c:pt>
                <c:pt idx="997">
                  <c:v>608.51</c:v>
                </c:pt>
                <c:pt idx="998">
                  <c:v>608.77</c:v>
                </c:pt>
                <c:pt idx="999">
                  <c:v>609.02</c:v>
                </c:pt>
                <c:pt idx="1000">
                  <c:v>609.28</c:v>
                </c:pt>
                <c:pt idx="1001">
                  <c:v>609.53</c:v>
                </c:pt>
                <c:pt idx="1002">
                  <c:v>609.79</c:v>
                </c:pt>
                <c:pt idx="1003">
                  <c:v>610.04</c:v>
                </c:pt>
                <c:pt idx="1004">
                  <c:v>610.3</c:v>
                </c:pt>
                <c:pt idx="1005">
                  <c:v>610.55</c:v>
                </c:pt>
                <c:pt idx="1006">
                  <c:v>610.8099999999994</c:v>
                </c:pt>
                <c:pt idx="1007">
                  <c:v>611.0599999999994</c:v>
                </c:pt>
                <c:pt idx="1008">
                  <c:v>611.3199999999994</c:v>
                </c:pt>
                <c:pt idx="1009">
                  <c:v>611.57</c:v>
                </c:pt>
                <c:pt idx="1010">
                  <c:v>611.8299999999994</c:v>
                </c:pt>
                <c:pt idx="1011">
                  <c:v>612.08</c:v>
                </c:pt>
                <c:pt idx="1012">
                  <c:v>612.339999999998</c:v>
                </c:pt>
                <c:pt idx="1013">
                  <c:v>612.59</c:v>
                </c:pt>
                <c:pt idx="1014">
                  <c:v>612.8499999999979</c:v>
                </c:pt>
                <c:pt idx="1015">
                  <c:v>613.1</c:v>
                </c:pt>
                <c:pt idx="1016">
                  <c:v>613.3599999999979</c:v>
                </c:pt>
                <c:pt idx="1017">
                  <c:v>613.61</c:v>
                </c:pt>
                <c:pt idx="1018">
                  <c:v>613.87</c:v>
                </c:pt>
                <c:pt idx="1019">
                  <c:v>614.12</c:v>
                </c:pt>
                <c:pt idx="1020">
                  <c:v>614.38</c:v>
                </c:pt>
                <c:pt idx="1021">
                  <c:v>614.63</c:v>
                </c:pt>
                <c:pt idx="1022">
                  <c:v>614.89</c:v>
                </c:pt>
                <c:pt idx="1023">
                  <c:v>615.14</c:v>
                </c:pt>
                <c:pt idx="1024">
                  <c:v>615.4</c:v>
                </c:pt>
                <c:pt idx="1025">
                  <c:v>615.65</c:v>
                </c:pt>
                <c:pt idx="1026">
                  <c:v>615.91</c:v>
                </c:pt>
                <c:pt idx="1027">
                  <c:v>616.16</c:v>
                </c:pt>
                <c:pt idx="1028">
                  <c:v>616.42</c:v>
                </c:pt>
                <c:pt idx="1029">
                  <c:v>616.67</c:v>
                </c:pt>
                <c:pt idx="1030">
                  <c:v>616.92</c:v>
                </c:pt>
                <c:pt idx="1031">
                  <c:v>617.18</c:v>
                </c:pt>
                <c:pt idx="1032">
                  <c:v>617.4299999999994</c:v>
                </c:pt>
                <c:pt idx="1033">
                  <c:v>617.69</c:v>
                </c:pt>
                <c:pt idx="1034">
                  <c:v>617.9400000000001</c:v>
                </c:pt>
                <c:pt idx="1035">
                  <c:v>618.2</c:v>
                </c:pt>
                <c:pt idx="1036">
                  <c:v>618.4499999999994</c:v>
                </c:pt>
                <c:pt idx="1037">
                  <c:v>618.71</c:v>
                </c:pt>
                <c:pt idx="1038">
                  <c:v>618.9599999999994</c:v>
                </c:pt>
                <c:pt idx="1039">
                  <c:v>619.22</c:v>
                </c:pt>
                <c:pt idx="1040">
                  <c:v>619.47</c:v>
                </c:pt>
                <c:pt idx="1041">
                  <c:v>619.73</c:v>
                </c:pt>
                <c:pt idx="1042">
                  <c:v>619.98</c:v>
                </c:pt>
                <c:pt idx="1043">
                  <c:v>620.24</c:v>
                </c:pt>
                <c:pt idx="1044">
                  <c:v>620.49</c:v>
                </c:pt>
                <c:pt idx="1045">
                  <c:v>620.74</c:v>
                </c:pt>
                <c:pt idx="1046">
                  <c:v>621.0</c:v>
                </c:pt>
                <c:pt idx="1047">
                  <c:v>621.25</c:v>
                </c:pt>
                <c:pt idx="1048">
                  <c:v>621.51</c:v>
                </c:pt>
                <c:pt idx="1049">
                  <c:v>621.76</c:v>
                </c:pt>
                <c:pt idx="1050">
                  <c:v>622.02</c:v>
                </c:pt>
                <c:pt idx="1051">
                  <c:v>622.27</c:v>
                </c:pt>
                <c:pt idx="1052">
                  <c:v>622.53</c:v>
                </c:pt>
                <c:pt idx="1053">
                  <c:v>622.78</c:v>
                </c:pt>
                <c:pt idx="1054">
                  <c:v>623.04</c:v>
                </c:pt>
                <c:pt idx="1055">
                  <c:v>623.29</c:v>
                </c:pt>
                <c:pt idx="1056">
                  <c:v>623.54</c:v>
                </c:pt>
                <c:pt idx="1057">
                  <c:v>623.8</c:v>
                </c:pt>
                <c:pt idx="1058">
                  <c:v>624.05</c:v>
                </c:pt>
                <c:pt idx="1059">
                  <c:v>624.3099999999994</c:v>
                </c:pt>
                <c:pt idx="1060">
                  <c:v>624.5599999999994</c:v>
                </c:pt>
                <c:pt idx="1061">
                  <c:v>624.8199999999994</c:v>
                </c:pt>
                <c:pt idx="1062">
                  <c:v>625.07</c:v>
                </c:pt>
                <c:pt idx="1063">
                  <c:v>625.3299999999994</c:v>
                </c:pt>
                <c:pt idx="1064">
                  <c:v>625.58</c:v>
                </c:pt>
                <c:pt idx="1065">
                  <c:v>625.8299999999994</c:v>
                </c:pt>
                <c:pt idx="1066">
                  <c:v>626.09</c:v>
                </c:pt>
                <c:pt idx="1067">
                  <c:v>626.339999999998</c:v>
                </c:pt>
                <c:pt idx="1068">
                  <c:v>626.6</c:v>
                </c:pt>
                <c:pt idx="1069">
                  <c:v>626.8499999999979</c:v>
                </c:pt>
                <c:pt idx="1070">
                  <c:v>627.11</c:v>
                </c:pt>
                <c:pt idx="1071">
                  <c:v>627.3599999999979</c:v>
                </c:pt>
                <c:pt idx="1072">
                  <c:v>627.62</c:v>
                </c:pt>
                <c:pt idx="1073">
                  <c:v>627.87</c:v>
                </c:pt>
                <c:pt idx="1074">
                  <c:v>628.12</c:v>
                </c:pt>
                <c:pt idx="1075">
                  <c:v>628.38</c:v>
                </c:pt>
                <c:pt idx="1076">
                  <c:v>628.63</c:v>
                </c:pt>
                <c:pt idx="1077">
                  <c:v>628.89</c:v>
                </c:pt>
                <c:pt idx="1078">
                  <c:v>629.14</c:v>
                </c:pt>
                <c:pt idx="1079">
                  <c:v>629.4</c:v>
                </c:pt>
                <c:pt idx="1080">
                  <c:v>629.65</c:v>
                </c:pt>
                <c:pt idx="1081">
                  <c:v>629.9</c:v>
                </c:pt>
                <c:pt idx="1082">
                  <c:v>630.16</c:v>
                </c:pt>
                <c:pt idx="1083">
                  <c:v>630.41</c:v>
                </c:pt>
                <c:pt idx="1084">
                  <c:v>630.67</c:v>
                </c:pt>
                <c:pt idx="1085">
                  <c:v>630.92</c:v>
                </c:pt>
                <c:pt idx="1086">
                  <c:v>631.18</c:v>
                </c:pt>
                <c:pt idx="1087">
                  <c:v>631.4299999999994</c:v>
                </c:pt>
                <c:pt idx="1088">
                  <c:v>631.68</c:v>
                </c:pt>
                <c:pt idx="1089">
                  <c:v>631.9400000000001</c:v>
                </c:pt>
                <c:pt idx="1090">
                  <c:v>632.19</c:v>
                </c:pt>
                <c:pt idx="1091">
                  <c:v>632.4499999999994</c:v>
                </c:pt>
                <c:pt idx="1092">
                  <c:v>632.7</c:v>
                </c:pt>
                <c:pt idx="1093">
                  <c:v>632.9499999999994</c:v>
                </c:pt>
                <c:pt idx="1094">
                  <c:v>633.21</c:v>
                </c:pt>
                <c:pt idx="1095">
                  <c:v>633.4599999999994</c:v>
                </c:pt>
                <c:pt idx="1096">
                  <c:v>633.72</c:v>
                </c:pt>
                <c:pt idx="1097">
                  <c:v>633.97</c:v>
                </c:pt>
                <c:pt idx="1098">
                  <c:v>634.23</c:v>
                </c:pt>
                <c:pt idx="1099">
                  <c:v>634.48</c:v>
                </c:pt>
                <c:pt idx="1100">
                  <c:v>634.73</c:v>
                </c:pt>
                <c:pt idx="1101">
                  <c:v>634.99</c:v>
                </c:pt>
                <c:pt idx="1102">
                  <c:v>635.24</c:v>
                </c:pt>
                <c:pt idx="1103">
                  <c:v>635.5</c:v>
                </c:pt>
                <c:pt idx="1104">
                  <c:v>635.75</c:v>
                </c:pt>
                <c:pt idx="1105">
                  <c:v>636.0</c:v>
                </c:pt>
                <c:pt idx="1106">
                  <c:v>636.26</c:v>
                </c:pt>
                <c:pt idx="1107">
                  <c:v>636.51</c:v>
                </c:pt>
                <c:pt idx="1108">
                  <c:v>636.77</c:v>
                </c:pt>
                <c:pt idx="1109">
                  <c:v>637.02</c:v>
                </c:pt>
                <c:pt idx="1110">
                  <c:v>637.27</c:v>
                </c:pt>
                <c:pt idx="1111">
                  <c:v>637.53</c:v>
                </c:pt>
                <c:pt idx="1112">
                  <c:v>637.78</c:v>
                </c:pt>
                <c:pt idx="1113">
                  <c:v>638.04</c:v>
                </c:pt>
                <c:pt idx="1114">
                  <c:v>638.29</c:v>
                </c:pt>
                <c:pt idx="1115">
                  <c:v>638.54</c:v>
                </c:pt>
                <c:pt idx="1116">
                  <c:v>638.8</c:v>
                </c:pt>
                <c:pt idx="1117">
                  <c:v>639.05</c:v>
                </c:pt>
                <c:pt idx="1118">
                  <c:v>639.3099999999994</c:v>
                </c:pt>
                <c:pt idx="1119">
                  <c:v>639.5599999999994</c:v>
                </c:pt>
                <c:pt idx="1120">
                  <c:v>639.8099999999994</c:v>
                </c:pt>
                <c:pt idx="1121">
                  <c:v>640.07</c:v>
                </c:pt>
                <c:pt idx="1122">
                  <c:v>640.3199999999994</c:v>
                </c:pt>
                <c:pt idx="1123">
                  <c:v>640.58</c:v>
                </c:pt>
                <c:pt idx="1124">
                  <c:v>640.8299999999994</c:v>
                </c:pt>
                <c:pt idx="1125">
                  <c:v>641.08</c:v>
                </c:pt>
                <c:pt idx="1126">
                  <c:v>641.339999999998</c:v>
                </c:pt>
                <c:pt idx="1127">
                  <c:v>641.59</c:v>
                </c:pt>
                <c:pt idx="1128">
                  <c:v>641.839999999998</c:v>
                </c:pt>
                <c:pt idx="1129">
                  <c:v>642.1</c:v>
                </c:pt>
                <c:pt idx="1130">
                  <c:v>642.3499999999979</c:v>
                </c:pt>
                <c:pt idx="1131">
                  <c:v>642.61</c:v>
                </c:pt>
                <c:pt idx="1132">
                  <c:v>642.8599999999979</c:v>
                </c:pt>
                <c:pt idx="1133">
                  <c:v>643.11</c:v>
                </c:pt>
                <c:pt idx="1134">
                  <c:v>643.37</c:v>
                </c:pt>
                <c:pt idx="1135">
                  <c:v>643.62</c:v>
                </c:pt>
                <c:pt idx="1136">
                  <c:v>643.88</c:v>
                </c:pt>
                <c:pt idx="1137">
                  <c:v>644.13</c:v>
                </c:pt>
                <c:pt idx="1138">
                  <c:v>644.38</c:v>
                </c:pt>
                <c:pt idx="1139">
                  <c:v>644.64</c:v>
                </c:pt>
                <c:pt idx="1140">
                  <c:v>644.89</c:v>
                </c:pt>
                <c:pt idx="1141">
                  <c:v>645.14</c:v>
                </c:pt>
                <c:pt idx="1142">
                  <c:v>645.4</c:v>
                </c:pt>
                <c:pt idx="1143">
                  <c:v>645.65</c:v>
                </c:pt>
                <c:pt idx="1144">
                  <c:v>645.91</c:v>
                </c:pt>
                <c:pt idx="1145">
                  <c:v>646.16</c:v>
                </c:pt>
                <c:pt idx="1146">
                  <c:v>646.41</c:v>
                </c:pt>
                <c:pt idx="1147">
                  <c:v>646.67</c:v>
                </c:pt>
                <c:pt idx="1148">
                  <c:v>646.92</c:v>
                </c:pt>
                <c:pt idx="1149">
                  <c:v>647.17</c:v>
                </c:pt>
                <c:pt idx="1150">
                  <c:v>647.4299999999994</c:v>
                </c:pt>
                <c:pt idx="1151">
                  <c:v>647.68</c:v>
                </c:pt>
                <c:pt idx="1152">
                  <c:v>647.9299999999994</c:v>
                </c:pt>
                <c:pt idx="1153">
                  <c:v>648.19</c:v>
                </c:pt>
                <c:pt idx="1154">
                  <c:v>648.4400000000001</c:v>
                </c:pt>
                <c:pt idx="1155">
                  <c:v>648.7</c:v>
                </c:pt>
                <c:pt idx="1156">
                  <c:v>648.9499999999994</c:v>
                </c:pt>
                <c:pt idx="1157">
                  <c:v>649.2</c:v>
                </c:pt>
                <c:pt idx="1158">
                  <c:v>649.4599999999994</c:v>
                </c:pt>
                <c:pt idx="1159">
                  <c:v>649.71</c:v>
                </c:pt>
                <c:pt idx="1160">
                  <c:v>649.9599999999994</c:v>
                </c:pt>
                <c:pt idx="1161">
                  <c:v>650.22</c:v>
                </c:pt>
                <c:pt idx="1162">
                  <c:v>650.47</c:v>
                </c:pt>
                <c:pt idx="1163">
                  <c:v>650.72</c:v>
                </c:pt>
                <c:pt idx="1164">
                  <c:v>650.98</c:v>
                </c:pt>
                <c:pt idx="1165">
                  <c:v>651.23</c:v>
                </c:pt>
                <c:pt idx="1166">
                  <c:v>651.48</c:v>
                </c:pt>
                <c:pt idx="1167">
                  <c:v>651.74</c:v>
                </c:pt>
                <c:pt idx="1168">
                  <c:v>651.99</c:v>
                </c:pt>
                <c:pt idx="1169">
                  <c:v>652.25</c:v>
                </c:pt>
                <c:pt idx="1170">
                  <c:v>652.5</c:v>
                </c:pt>
                <c:pt idx="1171">
                  <c:v>652.75</c:v>
                </c:pt>
                <c:pt idx="1172">
                  <c:v>653.01</c:v>
                </c:pt>
                <c:pt idx="1173">
                  <c:v>653.26</c:v>
                </c:pt>
                <c:pt idx="1174">
                  <c:v>653.51</c:v>
                </c:pt>
                <c:pt idx="1175">
                  <c:v>653.77</c:v>
                </c:pt>
                <c:pt idx="1176">
                  <c:v>654.02</c:v>
                </c:pt>
                <c:pt idx="1177">
                  <c:v>654.27</c:v>
                </c:pt>
                <c:pt idx="1178">
                  <c:v>654.53</c:v>
                </c:pt>
                <c:pt idx="1179">
                  <c:v>654.78</c:v>
                </c:pt>
                <c:pt idx="1180">
                  <c:v>655.03</c:v>
                </c:pt>
                <c:pt idx="1181">
                  <c:v>655.29</c:v>
                </c:pt>
                <c:pt idx="1182">
                  <c:v>655.54</c:v>
                </c:pt>
                <c:pt idx="1183">
                  <c:v>655.79</c:v>
                </c:pt>
                <c:pt idx="1184">
                  <c:v>656.05</c:v>
                </c:pt>
                <c:pt idx="1185">
                  <c:v>656.3</c:v>
                </c:pt>
                <c:pt idx="1186">
                  <c:v>656.55</c:v>
                </c:pt>
                <c:pt idx="1187">
                  <c:v>656.8099999999994</c:v>
                </c:pt>
                <c:pt idx="1188">
                  <c:v>657.0599999999994</c:v>
                </c:pt>
                <c:pt idx="1189">
                  <c:v>657.3099999999994</c:v>
                </c:pt>
                <c:pt idx="1190">
                  <c:v>657.57</c:v>
                </c:pt>
                <c:pt idx="1191">
                  <c:v>657.8199999999994</c:v>
                </c:pt>
                <c:pt idx="1192">
                  <c:v>658.07</c:v>
                </c:pt>
                <c:pt idx="1193">
                  <c:v>658.3299999999994</c:v>
                </c:pt>
                <c:pt idx="1194">
                  <c:v>658.58</c:v>
                </c:pt>
                <c:pt idx="1195">
                  <c:v>658.8299999999994</c:v>
                </c:pt>
                <c:pt idx="1196">
                  <c:v>659.09</c:v>
                </c:pt>
                <c:pt idx="1197">
                  <c:v>659.339999999998</c:v>
                </c:pt>
                <c:pt idx="1198">
                  <c:v>659.59</c:v>
                </c:pt>
                <c:pt idx="1199">
                  <c:v>659.8499999999979</c:v>
                </c:pt>
                <c:pt idx="1200">
                  <c:v>660.1</c:v>
                </c:pt>
                <c:pt idx="1201">
                  <c:v>660.3499999999979</c:v>
                </c:pt>
                <c:pt idx="1202">
                  <c:v>660.61</c:v>
                </c:pt>
                <c:pt idx="1203">
                  <c:v>660.8599999999979</c:v>
                </c:pt>
                <c:pt idx="1204">
                  <c:v>661.11</c:v>
                </c:pt>
                <c:pt idx="1205">
                  <c:v>661.37</c:v>
                </c:pt>
                <c:pt idx="1206">
                  <c:v>661.62</c:v>
                </c:pt>
                <c:pt idx="1207">
                  <c:v>661.87</c:v>
                </c:pt>
                <c:pt idx="1208">
                  <c:v>662.12</c:v>
                </c:pt>
                <c:pt idx="1209">
                  <c:v>662.38</c:v>
                </c:pt>
                <c:pt idx="1210">
                  <c:v>662.63</c:v>
                </c:pt>
                <c:pt idx="1211">
                  <c:v>662.88</c:v>
                </c:pt>
                <c:pt idx="1212">
                  <c:v>663.14</c:v>
                </c:pt>
                <c:pt idx="1213">
                  <c:v>663.39</c:v>
                </c:pt>
                <c:pt idx="1214">
                  <c:v>663.64</c:v>
                </c:pt>
                <c:pt idx="1215">
                  <c:v>663.9</c:v>
                </c:pt>
                <c:pt idx="1216">
                  <c:v>664.15</c:v>
                </c:pt>
                <c:pt idx="1217">
                  <c:v>664.4</c:v>
                </c:pt>
                <c:pt idx="1218">
                  <c:v>664.66</c:v>
                </c:pt>
                <c:pt idx="1219">
                  <c:v>664.91</c:v>
                </c:pt>
                <c:pt idx="1220">
                  <c:v>665.16</c:v>
                </c:pt>
                <c:pt idx="1221">
                  <c:v>665.41</c:v>
                </c:pt>
                <c:pt idx="1222">
                  <c:v>665.67</c:v>
                </c:pt>
                <c:pt idx="1223">
                  <c:v>665.92</c:v>
                </c:pt>
                <c:pt idx="1224">
                  <c:v>666.17</c:v>
                </c:pt>
                <c:pt idx="1225">
                  <c:v>666.4299999999994</c:v>
                </c:pt>
                <c:pt idx="1226">
                  <c:v>666.68</c:v>
                </c:pt>
                <c:pt idx="1227">
                  <c:v>666.9299999999994</c:v>
                </c:pt>
                <c:pt idx="1228">
                  <c:v>667.19</c:v>
                </c:pt>
                <c:pt idx="1229">
                  <c:v>667.4400000000001</c:v>
                </c:pt>
                <c:pt idx="1230">
                  <c:v>667.69</c:v>
                </c:pt>
                <c:pt idx="1231">
                  <c:v>667.9400000000001</c:v>
                </c:pt>
                <c:pt idx="1232">
                  <c:v>668.2</c:v>
                </c:pt>
                <c:pt idx="1233">
                  <c:v>668.4499999999994</c:v>
                </c:pt>
                <c:pt idx="1234">
                  <c:v>668.7</c:v>
                </c:pt>
                <c:pt idx="1235">
                  <c:v>668.9599999999994</c:v>
                </c:pt>
                <c:pt idx="1236">
                  <c:v>669.21</c:v>
                </c:pt>
                <c:pt idx="1237">
                  <c:v>669.4599999999994</c:v>
                </c:pt>
                <c:pt idx="1238">
                  <c:v>669.72</c:v>
                </c:pt>
                <c:pt idx="1239">
                  <c:v>669.97</c:v>
                </c:pt>
                <c:pt idx="1240">
                  <c:v>670.22</c:v>
                </c:pt>
                <c:pt idx="1241">
                  <c:v>670.47</c:v>
                </c:pt>
                <c:pt idx="1242">
                  <c:v>670.73</c:v>
                </c:pt>
                <c:pt idx="1243">
                  <c:v>670.98</c:v>
                </c:pt>
                <c:pt idx="1244">
                  <c:v>671.23</c:v>
                </c:pt>
                <c:pt idx="1245">
                  <c:v>671.49</c:v>
                </c:pt>
                <c:pt idx="1246">
                  <c:v>671.74</c:v>
                </c:pt>
                <c:pt idx="1247">
                  <c:v>671.99</c:v>
                </c:pt>
                <c:pt idx="1248">
                  <c:v>672.24</c:v>
                </c:pt>
                <c:pt idx="1249">
                  <c:v>672.5</c:v>
                </c:pt>
                <c:pt idx="1250">
                  <c:v>672.75</c:v>
                </c:pt>
                <c:pt idx="1251">
                  <c:v>673.0</c:v>
                </c:pt>
                <c:pt idx="1252">
                  <c:v>673.25</c:v>
                </c:pt>
                <c:pt idx="1253">
                  <c:v>673.51</c:v>
                </c:pt>
                <c:pt idx="1254">
                  <c:v>673.76</c:v>
                </c:pt>
                <c:pt idx="1255">
                  <c:v>674.01</c:v>
                </c:pt>
                <c:pt idx="1256">
                  <c:v>674.27</c:v>
                </c:pt>
                <c:pt idx="1257">
                  <c:v>674.52</c:v>
                </c:pt>
                <c:pt idx="1258">
                  <c:v>674.77</c:v>
                </c:pt>
                <c:pt idx="1259">
                  <c:v>675.02</c:v>
                </c:pt>
                <c:pt idx="1260">
                  <c:v>675.28</c:v>
                </c:pt>
                <c:pt idx="1261">
                  <c:v>675.53</c:v>
                </c:pt>
                <c:pt idx="1262">
                  <c:v>675.78</c:v>
                </c:pt>
                <c:pt idx="1263">
                  <c:v>676.03</c:v>
                </c:pt>
                <c:pt idx="1264">
                  <c:v>676.29</c:v>
                </c:pt>
                <c:pt idx="1265">
                  <c:v>676.54</c:v>
                </c:pt>
                <c:pt idx="1266">
                  <c:v>676.79</c:v>
                </c:pt>
                <c:pt idx="1267">
                  <c:v>677.04</c:v>
                </c:pt>
                <c:pt idx="1268">
                  <c:v>677.3</c:v>
                </c:pt>
                <c:pt idx="1269">
                  <c:v>677.55</c:v>
                </c:pt>
                <c:pt idx="1270">
                  <c:v>677.8</c:v>
                </c:pt>
                <c:pt idx="1271">
                  <c:v>678.0599999999994</c:v>
                </c:pt>
                <c:pt idx="1272">
                  <c:v>678.3099999999994</c:v>
                </c:pt>
                <c:pt idx="1273">
                  <c:v>678.5599999999994</c:v>
                </c:pt>
                <c:pt idx="1274">
                  <c:v>678.8099999999994</c:v>
                </c:pt>
                <c:pt idx="1275">
                  <c:v>679.07</c:v>
                </c:pt>
                <c:pt idx="1276">
                  <c:v>679.3199999999994</c:v>
                </c:pt>
                <c:pt idx="1277">
                  <c:v>679.57</c:v>
                </c:pt>
                <c:pt idx="1278">
                  <c:v>679.8199999999994</c:v>
                </c:pt>
                <c:pt idx="1279">
                  <c:v>680.08</c:v>
                </c:pt>
                <c:pt idx="1280">
                  <c:v>680.3299999999994</c:v>
                </c:pt>
                <c:pt idx="1281">
                  <c:v>680.58</c:v>
                </c:pt>
                <c:pt idx="1282">
                  <c:v>680.8299999999994</c:v>
                </c:pt>
                <c:pt idx="1283">
                  <c:v>681.09</c:v>
                </c:pt>
                <c:pt idx="1284">
                  <c:v>681.339999999998</c:v>
                </c:pt>
                <c:pt idx="1285">
                  <c:v>681.59</c:v>
                </c:pt>
                <c:pt idx="1286">
                  <c:v>681.839999999998</c:v>
                </c:pt>
                <c:pt idx="1287">
                  <c:v>682.1</c:v>
                </c:pt>
                <c:pt idx="1288">
                  <c:v>682.3499999999979</c:v>
                </c:pt>
                <c:pt idx="1289">
                  <c:v>682.6</c:v>
                </c:pt>
                <c:pt idx="1290">
                  <c:v>682.8499999999979</c:v>
                </c:pt>
                <c:pt idx="1291">
                  <c:v>683.1</c:v>
                </c:pt>
                <c:pt idx="1292">
                  <c:v>683.3599999999979</c:v>
                </c:pt>
                <c:pt idx="1293">
                  <c:v>683.61</c:v>
                </c:pt>
                <c:pt idx="1294">
                  <c:v>683.8599999999979</c:v>
                </c:pt>
                <c:pt idx="1295">
                  <c:v>684.11</c:v>
                </c:pt>
                <c:pt idx="1296">
                  <c:v>684.37</c:v>
                </c:pt>
                <c:pt idx="1297">
                  <c:v>684.62</c:v>
                </c:pt>
                <c:pt idx="1298">
                  <c:v>684.87</c:v>
                </c:pt>
                <c:pt idx="1299">
                  <c:v>685.12</c:v>
                </c:pt>
                <c:pt idx="1300">
                  <c:v>685.38</c:v>
                </c:pt>
                <c:pt idx="1301">
                  <c:v>685.63</c:v>
                </c:pt>
                <c:pt idx="1302">
                  <c:v>685.88</c:v>
                </c:pt>
                <c:pt idx="1303">
                  <c:v>686.13</c:v>
                </c:pt>
                <c:pt idx="1304">
                  <c:v>686.39</c:v>
                </c:pt>
                <c:pt idx="1305">
                  <c:v>686.64</c:v>
                </c:pt>
                <c:pt idx="1306">
                  <c:v>686.89</c:v>
                </c:pt>
                <c:pt idx="1307">
                  <c:v>687.14</c:v>
                </c:pt>
                <c:pt idx="1308">
                  <c:v>687.39</c:v>
                </c:pt>
                <c:pt idx="1309">
                  <c:v>687.65</c:v>
                </c:pt>
                <c:pt idx="1310">
                  <c:v>687.9</c:v>
                </c:pt>
                <c:pt idx="1311">
                  <c:v>688.15</c:v>
                </c:pt>
                <c:pt idx="1312">
                  <c:v>688.4</c:v>
                </c:pt>
                <c:pt idx="1313">
                  <c:v>688.66</c:v>
                </c:pt>
                <c:pt idx="1314">
                  <c:v>688.91</c:v>
                </c:pt>
                <c:pt idx="1315">
                  <c:v>689.16</c:v>
                </c:pt>
                <c:pt idx="1316">
                  <c:v>689.41</c:v>
                </c:pt>
                <c:pt idx="1317">
                  <c:v>689.66</c:v>
                </c:pt>
                <c:pt idx="1318">
                  <c:v>689.92</c:v>
                </c:pt>
                <c:pt idx="1319">
                  <c:v>690.17</c:v>
                </c:pt>
                <c:pt idx="1320">
                  <c:v>690.42</c:v>
                </c:pt>
                <c:pt idx="1321">
                  <c:v>690.67</c:v>
                </c:pt>
                <c:pt idx="1322">
                  <c:v>690.92</c:v>
                </c:pt>
                <c:pt idx="1323">
                  <c:v>691.18</c:v>
                </c:pt>
                <c:pt idx="1324">
                  <c:v>691.4299999999994</c:v>
                </c:pt>
                <c:pt idx="1325">
                  <c:v>691.68</c:v>
                </c:pt>
                <c:pt idx="1326">
                  <c:v>691.9299999999994</c:v>
                </c:pt>
                <c:pt idx="1327">
                  <c:v>692.19</c:v>
                </c:pt>
                <c:pt idx="1328">
                  <c:v>692.4400000000001</c:v>
                </c:pt>
                <c:pt idx="1329">
                  <c:v>692.69</c:v>
                </c:pt>
                <c:pt idx="1330">
                  <c:v>692.9400000000001</c:v>
                </c:pt>
                <c:pt idx="1331">
                  <c:v>693.19</c:v>
                </c:pt>
                <c:pt idx="1332">
                  <c:v>693.4499999999994</c:v>
                </c:pt>
                <c:pt idx="1333">
                  <c:v>693.7</c:v>
                </c:pt>
                <c:pt idx="1334">
                  <c:v>693.9499999999994</c:v>
                </c:pt>
                <c:pt idx="1335">
                  <c:v>694.2</c:v>
                </c:pt>
                <c:pt idx="1336">
                  <c:v>694.4499999999994</c:v>
                </c:pt>
                <c:pt idx="1337">
                  <c:v>694.71</c:v>
                </c:pt>
                <c:pt idx="1338">
                  <c:v>694.9599999999994</c:v>
                </c:pt>
                <c:pt idx="1339">
                  <c:v>695.21</c:v>
                </c:pt>
                <c:pt idx="1340">
                  <c:v>695.4599999999994</c:v>
                </c:pt>
                <c:pt idx="1341">
                  <c:v>695.71</c:v>
                </c:pt>
                <c:pt idx="1342">
                  <c:v>695.97</c:v>
                </c:pt>
                <c:pt idx="1343">
                  <c:v>696.22</c:v>
                </c:pt>
                <c:pt idx="1344">
                  <c:v>696.47</c:v>
                </c:pt>
                <c:pt idx="1345">
                  <c:v>696.72</c:v>
                </c:pt>
                <c:pt idx="1346">
                  <c:v>696.97</c:v>
                </c:pt>
                <c:pt idx="1347">
                  <c:v>697.22</c:v>
                </c:pt>
                <c:pt idx="1348">
                  <c:v>697.48</c:v>
                </c:pt>
                <c:pt idx="1349">
                  <c:v>697.73</c:v>
                </c:pt>
                <c:pt idx="1350">
                  <c:v>697.98</c:v>
                </c:pt>
                <c:pt idx="1351">
                  <c:v>698.23</c:v>
                </c:pt>
                <c:pt idx="1352">
                  <c:v>698.48</c:v>
                </c:pt>
                <c:pt idx="1353">
                  <c:v>698.74</c:v>
                </c:pt>
                <c:pt idx="1354">
                  <c:v>698.99</c:v>
                </c:pt>
                <c:pt idx="1355">
                  <c:v>699.24</c:v>
                </c:pt>
                <c:pt idx="1356">
                  <c:v>699.49</c:v>
                </c:pt>
                <c:pt idx="1357">
                  <c:v>699.74</c:v>
                </c:pt>
                <c:pt idx="1358">
                  <c:v>699.99</c:v>
                </c:pt>
                <c:pt idx="1359">
                  <c:v>700.25</c:v>
                </c:pt>
                <c:pt idx="1360">
                  <c:v>700.5</c:v>
                </c:pt>
                <c:pt idx="1361">
                  <c:v>700.75</c:v>
                </c:pt>
                <c:pt idx="1362">
                  <c:v>701.0</c:v>
                </c:pt>
                <c:pt idx="1363">
                  <c:v>701.25</c:v>
                </c:pt>
                <c:pt idx="1364">
                  <c:v>701.51</c:v>
                </c:pt>
                <c:pt idx="1365">
                  <c:v>701.76</c:v>
                </c:pt>
                <c:pt idx="1366">
                  <c:v>702.01</c:v>
                </c:pt>
                <c:pt idx="1367">
                  <c:v>702.26</c:v>
                </c:pt>
                <c:pt idx="1368">
                  <c:v>702.51</c:v>
                </c:pt>
                <c:pt idx="1369">
                  <c:v>702.76</c:v>
                </c:pt>
                <c:pt idx="1370">
                  <c:v>703.02</c:v>
                </c:pt>
                <c:pt idx="1371">
                  <c:v>703.27</c:v>
                </c:pt>
                <c:pt idx="1372">
                  <c:v>703.52</c:v>
                </c:pt>
                <c:pt idx="1373">
                  <c:v>703.77</c:v>
                </c:pt>
                <c:pt idx="1374">
                  <c:v>704.02</c:v>
                </c:pt>
                <c:pt idx="1375">
                  <c:v>704.27</c:v>
                </c:pt>
                <c:pt idx="1376">
                  <c:v>704.53</c:v>
                </c:pt>
                <c:pt idx="1377">
                  <c:v>704.78</c:v>
                </c:pt>
                <c:pt idx="1378">
                  <c:v>705.03</c:v>
                </c:pt>
                <c:pt idx="1379">
                  <c:v>705.28</c:v>
                </c:pt>
                <c:pt idx="1380">
                  <c:v>705.53</c:v>
                </c:pt>
                <c:pt idx="1381">
                  <c:v>705.78</c:v>
                </c:pt>
                <c:pt idx="1382">
                  <c:v>706.04</c:v>
                </c:pt>
                <c:pt idx="1383">
                  <c:v>706.29</c:v>
                </c:pt>
                <c:pt idx="1384">
                  <c:v>706.54</c:v>
                </c:pt>
                <c:pt idx="1385">
                  <c:v>706.79</c:v>
                </c:pt>
                <c:pt idx="1386">
                  <c:v>707.04</c:v>
                </c:pt>
                <c:pt idx="1387">
                  <c:v>707.29</c:v>
                </c:pt>
                <c:pt idx="1388">
                  <c:v>707.54</c:v>
                </c:pt>
                <c:pt idx="1389">
                  <c:v>707.8</c:v>
                </c:pt>
                <c:pt idx="1390">
                  <c:v>708.05</c:v>
                </c:pt>
                <c:pt idx="1391">
                  <c:v>708.3</c:v>
                </c:pt>
                <c:pt idx="1392">
                  <c:v>708.55</c:v>
                </c:pt>
                <c:pt idx="1393">
                  <c:v>708.8</c:v>
                </c:pt>
                <c:pt idx="1394">
                  <c:v>709.05</c:v>
                </c:pt>
                <c:pt idx="1395">
                  <c:v>709.3</c:v>
                </c:pt>
                <c:pt idx="1396">
                  <c:v>709.5599999999994</c:v>
                </c:pt>
                <c:pt idx="1397">
                  <c:v>709.8099999999994</c:v>
                </c:pt>
                <c:pt idx="1398">
                  <c:v>710.0599999999994</c:v>
                </c:pt>
                <c:pt idx="1399">
                  <c:v>710.3099999999994</c:v>
                </c:pt>
                <c:pt idx="1400">
                  <c:v>710.5599999999994</c:v>
                </c:pt>
                <c:pt idx="1401">
                  <c:v>710.8099999999994</c:v>
                </c:pt>
                <c:pt idx="1402">
                  <c:v>711.0599999999994</c:v>
                </c:pt>
                <c:pt idx="1403">
                  <c:v>711.3199999999994</c:v>
                </c:pt>
                <c:pt idx="1404">
                  <c:v>711.57</c:v>
                </c:pt>
                <c:pt idx="1405">
                  <c:v>711.8199999999994</c:v>
                </c:pt>
                <c:pt idx="1406">
                  <c:v>712.07</c:v>
                </c:pt>
                <c:pt idx="1407">
                  <c:v>712.3199999999994</c:v>
                </c:pt>
                <c:pt idx="1408">
                  <c:v>712.57</c:v>
                </c:pt>
                <c:pt idx="1409">
                  <c:v>712.8199999999994</c:v>
                </c:pt>
                <c:pt idx="1410">
                  <c:v>713.08</c:v>
                </c:pt>
                <c:pt idx="1411">
                  <c:v>713.3299999999994</c:v>
                </c:pt>
                <c:pt idx="1412">
                  <c:v>713.58</c:v>
                </c:pt>
                <c:pt idx="1413">
                  <c:v>713.8299999999994</c:v>
                </c:pt>
                <c:pt idx="1414">
                  <c:v>714.08</c:v>
                </c:pt>
                <c:pt idx="1415">
                  <c:v>714.3299999999994</c:v>
                </c:pt>
                <c:pt idx="1416">
                  <c:v>714.58</c:v>
                </c:pt>
                <c:pt idx="1417">
                  <c:v>714.8299999999994</c:v>
                </c:pt>
                <c:pt idx="1418">
                  <c:v>715.09</c:v>
                </c:pt>
                <c:pt idx="1419">
                  <c:v>715.339999999998</c:v>
                </c:pt>
                <c:pt idx="1420">
                  <c:v>715.59</c:v>
                </c:pt>
                <c:pt idx="1421">
                  <c:v>715.839999999998</c:v>
                </c:pt>
                <c:pt idx="1422">
                  <c:v>716.09</c:v>
                </c:pt>
                <c:pt idx="1423">
                  <c:v>716.339999999998</c:v>
                </c:pt>
                <c:pt idx="1424">
                  <c:v>716.59</c:v>
                </c:pt>
                <c:pt idx="1425">
                  <c:v>716.839999999998</c:v>
                </c:pt>
                <c:pt idx="1426">
                  <c:v>717.1</c:v>
                </c:pt>
                <c:pt idx="1427">
                  <c:v>717.3499999999979</c:v>
                </c:pt>
                <c:pt idx="1428">
                  <c:v>717.6</c:v>
                </c:pt>
                <c:pt idx="1429">
                  <c:v>717.8499999999979</c:v>
                </c:pt>
                <c:pt idx="1430">
                  <c:v>718.1</c:v>
                </c:pt>
                <c:pt idx="1431">
                  <c:v>718.3499999999979</c:v>
                </c:pt>
                <c:pt idx="1432">
                  <c:v>718.6</c:v>
                </c:pt>
                <c:pt idx="1433">
                  <c:v>718.8499999999979</c:v>
                </c:pt>
                <c:pt idx="1434">
                  <c:v>719.1</c:v>
                </c:pt>
                <c:pt idx="1435">
                  <c:v>719.3599999999979</c:v>
                </c:pt>
                <c:pt idx="1436">
                  <c:v>719.61</c:v>
                </c:pt>
                <c:pt idx="1437">
                  <c:v>719.8599999999979</c:v>
                </c:pt>
                <c:pt idx="1438">
                  <c:v>720.11</c:v>
                </c:pt>
                <c:pt idx="1439">
                  <c:v>720.3599999999979</c:v>
                </c:pt>
                <c:pt idx="1440">
                  <c:v>720.61</c:v>
                </c:pt>
                <c:pt idx="1441">
                  <c:v>720.8599999999979</c:v>
                </c:pt>
                <c:pt idx="1442">
                  <c:v>721.11</c:v>
                </c:pt>
                <c:pt idx="1443">
                  <c:v>721.3599999999979</c:v>
                </c:pt>
                <c:pt idx="1444">
                  <c:v>721.61</c:v>
                </c:pt>
                <c:pt idx="1445">
                  <c:v>721.87</c:v>
                </c:pt>
                <c:pt idx="1446">
                  <c:v>722.12</c:v>
                </c:pt>
                <c:pt idx="1447">
                  <c:v>722.37</c:v>
                </c:pt>
                <c:pt idx="1448">
                  <c:v>722.62</c:v>
                </c:pt>
                <c:pt idx="1449">
                  <c:v>722.87</c:v>
                </c:pt>
                <c:pt idx="1450">
                  <c:v>723.12</c:v>
                </c:pt>
                <c:pt idx="1451">
                  <c:v>723.37</c:v>
                </c:pt>
                <c:pt idx="1452">
                  <c:v>723.62</c:v>
                </c:pt>
                <c:pt idx="1453">
                  <c:v>723.87</c:v>
                </c:pt>
                <c:pt idx="1454">
                  <c:v>724.12</c:v>
                </c:pt>
                <c:pt idx="1455">
                  <c:v>724.38</c:v>
                </c:pt>
                <c:pt idx="1456">
                  <c:v>724.63</c:v>
                </c:pt>
                <c:pt idx="1457">
                  <c:v>724.88</c:v>
                </c:pt>
                <c:pt idx="1458">
                  <c:v>725.13</c:v>
                </c:pt>
                <c:pt idx="1459">
                  <c:v>725.38</c:v>
                </c:pt>
                <c:pt idx="1460">
                  <c:v>725.63</c:v>
                </c:pt>
                <c:pt idx="1461">
                  <c:v>725.88</c:v>
                </c:pt>
                <c:pt idx="1462">
                  <c:v>726.13</c:v>
                </c:pt>
                <c:pt idx="1463">
                  <c:v>726.38</c:v>
                </c:pt>
                <c:pt idx="1464">
                  <c:v>726.63</c:v>
                </c:pt>
                <c:pt idx="1465">
                  <c:v>726.88</c:v>
                </c:pt>
                <c:pt idx="1466">
                  <c:v>727.13</c:v>
                </c:pt>
                <c:pt idx="1467">
                  <c:v>727.39</c:v>
                </c:pt>
                <c:pt idx="1468">
                  <c:v>727.64</c:v>
                </c:pt>
                <c:pt idx="1469">
                  <c:v>727.89</c:v>
                </c:pt>
                <c:pt idx="1470">
                  <c:v>728.14</c:v>
                </c:pt>
                <c:pt idx="1471">
                  <c:v>728.39</c:v>
                </c:pt>
                <c:pt idx="1472">
                  <c:v>728.64</c:v>
                </c:pt>
                <c:pt idx="1473">
                  <c:v>728.89</c:v>
                </c:pt>
                <c:pt idx="1474">
                  <c:v>729.14</c:v>
                </c:pt>
                <c:pt idx="1475">
                  <c:v>729.39</c:v>
                </c:pt>
                <c:pt idx="1476">
                  <c:v>729.64</c:v>
                </c:pt>
                <c:pt idx="1477">
                  <c:v>729.89</c:v>
                </c:pt>
                <c:pt idx="1478">
                  <c:v>730.14</c:v>
                </c:pt>
                <c:pt idx="1479">
                  <c:v>730.39</c:v>
                </c:pt>
                <c:pt idx="1480">
                  <c:v>730.65</c:v>
                </c:pt>
                <c:pt idx="1481">
                  <c:v>730.9</c:v>
                </c:pt>
                <c:pt idx="1482">
                  <c:v>731.15</c:v>
                </c:pt>
                <c:pt idx="1483">
                  <c:v>731.4</c:v>
                </c:pt>
                <c:pt idx="1484">
                  <c:v>731.65</c:v>
                </c:pt>
                <c:pt idx="1485">
                  <c:v>731.9</c:v>
                </c:pt>
                <c:pt idx="1486">
                  <c:v>732.15</c:v>
                </c:pt>
                <c:pt idx="1487">
                  <c:v>732.4</c:v>
                </c:pt>
                <c:pt idx="1488">
                  <c:v>732.65</c:v>
                </c:pt>
                <c:pt idx="1489">
                  <c:v>732.9</c:v>
                </c:pt>
                <c:pt idx="1490">
                  <c:v>733.15</c:v>
                </c:pt>
                <c:pt idx="1491">
                  <c:v>733.4</c:v>
                </c:pt>
                <c:pt idx="1492">
                  <c:v>733.65</c:v>
                </c:pt>
                <c:pt idx="1493">
                  <c:v>733.9</c:v>
                </c:pt>
                <c:pt idx="1494">
                  <c:v>734.15</c:v>
                </c:pt>
                <c:pt idx="1495">
                  <c:v>734.4</c:v>
                </c:pt>
                <c:pt idx="1496">
                  <c:v>734.65</c:v>
                </c:pt>
                <c:pt idx="1497">
                  <c:v>734.91</c:v>
                </c:pt>
                <c:pt idx="1498">
                  <c:v>735.16</c:v>
                </c:pt>
                <c:pt idx="1499">
                  <c:v>735.41</c:v>
                </c:pt>
                <c:pt idx="1500">
                  <c:v>735.66</c:v>
                </c:pt>
                <c:pt idx="1501">
                  <c:v>735.91</c:v>
                </c:pt>
                <c:pt idx="1502">
                  <c:v>736.16</c:v>
                </c:pt>
                <c:pt idx="1503">
                  <c:v>736.41</c:v>
                </c:pt>
                <c:pt idx="1504">
                  <c:v>736.66</c:v>
                </c:pt>
                <c:pt idx="1505">
                  <c:v>736.91</c:v>
                </c:pt>
                <c:pt idx="1506">
                  <c:v>737.16</c:v>
                </c:pt>
                <c:pt idx="1507">
                  <c:v>737.41</c:v>
                </c:pt>
                <c:pt idx="1508">
                  <c:v>737.66</c:v>
                </c:pt>
                <c:pt idx="1509">
                  <c:v>737.91</c:v>
                </c:pt>
                <c:pt idx="1510">
                  <c:v>738.16</c:v>
                </c:pt>
                <c:pt idx="1511">
                  <c:v>738.41</c:v>
                </c:pt>
                <c:pt idx="1512">
                  <c:v>738.66</c:v>
                </c:pt>
                <c:pt idx="1513">
                  <c:v>738.91</c:v>
                </c:pt>
                <c:pt idx="1514">
                  <c:v>739.16</c:v>
                </c:pt>
                <c:pt idx="1515">
                  <c:v>739.41</c:v>
                </c:pt>
                <c:pt idx="1516">
                  <c:v>739.66</c:v>
                </c:pt>
                <c:pt idx="1517">
                  <c:v>739.91</c:v>
                </c:pt>
                <c:pt idx="1518">
                  <c:v>740.16</c:v>
                </c:pt>
                <c:pt idx="1519">
                  <c:v>740.41</c:v>
                </c:pt>
                <c:pt idx="1520">
                  <c:v>740.66</c:v>
                </c:pt>
                <c:pt idx="1521">
                  <c:v>740.91</c:v>
                </c:pt>
                <c:pt idx="1522">
                  <c:v>741.16</c:v>
                </c:pt>
                <c:pt idx="1523">
                  <c:v>741.42</c:v>
                </c:pt>
                <c:pt idx="1524">
                  <c:v>741.67</c:v>
                </c:pt>
                <c:pt idx="1525">
                  <c:v>741.92</c:v>
                </c:pt>
                <c:pt idx="1526">
                  <c:v>742.17</c:v>
                </c:pt>
                <c:pt idx="1527">
                  <c:v>742.42</c:v>
                </c:pt>
                <c:pt idx="1528">
                  <c:v>742.67</c:v>
                </c:pt>
                <c:pt idx="1529">
                  <c:v>742.92</c:v>
                </c:pt>
                <c:pt idx="1530">
                  <c:v>743.17</c:v>
                </c:pt>
                <c:pt idx="1531">
                  <c:v>743.42</c:v>
                </c:pt>
                <c:pt idx="1532">
                  <c:v>743.67</c:v>
                </c:pt>
                <c:pt idx="1533">
                  <c:v>743.92</c:v>
                </c:pt>
                <c:pt idx="1534">
                  <c:v>744.17</c:v>
                </c:pt>
                <c:pt idx="1535">
                  <c:v>744.42</c:v>
                </c:pt>
                <c:pt idx="1536">
                  <c:v>744.67</c:v>
                </c:pt>
                <c:pt idx="1537">
                  <c:v>744.92</c:v>
                </c:pt>
                <c:pt idx="1538">
                  <c:v>745.17</c:v>
                </c:pt>
                <c:pt idx="1539">
                  <c:v>745.42</c:v>
                </c:pt>
                <c:pt idx="1540">
                  <c:v>745.67</c:v>
                </c:pt>
                <c:pt idx="1541">
                  <c:v>745.92</c:v>
                </c:pt>
                <c:pt idx="1542">
                  <c:v>746.17</c:v>
                </c:pt>
                <c:pt idx="1543">
                  <c:v>746.42</c:v>
                </c:pt>
                <c:pt idx="1544">
                  <c:v>746.67</c:v>
                </c:pt>
                <c:pt idx="1545">
                  <c:v>746.92</c:v>
                </c:pt>
                <c:pt idx="1546">
                  <c:v>747.17</c:v>
                </c:pt>
                <c:pt idx="1547">
                  <c:v>747.42</c:v>
                </c:pt>
                <c:pt idx="1548">
                  <c:v>747.67</c:v>
                </c:pt>
                <c:pt idx="1549">
                  <c:v>747.92</c:v>
                </c:pt>
                <c:pt idx="1550">
                  <c:v>748.17</c:v>
                </c:pt>
                <c:pt idx="1551">
                  <c:v>748.42</c:v>
                </c:pt>
                <c:pt idx="1552">
                  <c:v>748.67</c:v>
                </c:pt>
                <c:pt idx="1553">
                  <c:v>748.92</c:v>
                </c:pt>
                <c:pt idx="1554">
                  <c:v>749.17</c:v>
                </c:pt>
                <c:pt idx="1555">
                  <c:v>749.42</c:v>
                </c:pt>
                <c:pt idx="1556">
                  <c:v>749.67</c:v>
                </c:pt>
                <c:pt idx="1557">
                  <c:v>749.92</c:v>
                </c:pt>
                <c:pt idx="1558">
                  <c:v>750.17</c:v>
                </c:pt>
                <c:pt idx="1559">
                  <c:v>750.42</c:v>
                </c:pt>
                <c:pt idx="1560">
                  <c:v>750.67</c:v>
                </c:pt>
                <c:pt idx="1561">
                  <c:v>750.92</c:v>
                </c:pt>
                <c:pt idx="1562">
                  <c:v>751.17</c:v>
                </c:pt>
                <c:pt idx="1563">
                  <c:v>751.42</c:v>
                </c:pt>
                <c:pt idx="1564">
                  <c:v>751.67</c:v>
                </c:pt>
                <c:pt idx="1565">
                  <c:v>751.92</c:v>
                </c:pt>
                <c:pt idx="1566">
                  <c:v>752.17</c:v>
                </c:pt>
                <c:pt idx="1567">
                  <c:v>752.42</c:v>
                </c:pt>
                <c:pt idx="1568">
                  <c:v>752.67</c:v>
                </c:pt>
                <c:pt idx="1569">
                  <c:v>752.92</c:v>
                </c:pt>
                <c:pt idx="1570">
                  <c:v>753.17</c:v>
                </c:pt>
                <c:pt idx="1571">
                  <c:v>753.42</c:v>
                </c:pt>
                <c:pt idx="1572">
                  <c:v>753.67</c:v>
                </c:pt>
                <c:pt idx="1573">
                  <c:v>753.92</c:v>
                </c:pt>
                <c:pt idx="1574">
                  <c:v>754.17</c:v>
                </c:pt>
                <c:pt idx="1575">
                  <c:v>754.42</c:v>
                </c:pt>
                <c:pt idx="1576">
                  <c:v>754.67</c:v>
                </c:pt>
                <c:pt idx="1577">
                  <c:v>754.92</c:v>
                </c:pt>
                <c:pt idx="1578">
                  <c:v>755.17</c:v>
                </c:pt>
                <c:pt idx="1579">
                  <c:v>755.42</c:v>
                </c:pt>
                <c:pt idx="1580">
                  <c:v>755.67</c:v>
                </c:pt>
                <c:pt idx="1581">
                  <c:v>755.92</c:v>
                </c:pt>
                <c:pt idx="1582">
                  <c:v>756.16</c:v>
                </c:pt>
                <c:pt idx="1583">
                  <c:v>756.41</c:v>
                </c:pt>
                <c:pt idx="1584">
                  <c:v>756.66</c:v>
                </c:pt>
                <c:pt idx="1585">
                  <c:v>756.91</c:v>
                </c:pt>
                <c:pt idx="1586">
                  <c:v>757.16</c:v>
                </c:pt>
                <c:pt idx="1587">
                  <c:v>757.41</c:v>
                </c:pt>
                <c:pt idx="1588">
                  <c:v>757.66</c:v>
                </c:pt>
                <c:pt idx="1589">
                  <c:v>757.91</c:v>
                </c:pt>
                <c:pt idx="1590">
                  <c:v>758.16</c:v>
                </c:pt>
                <c:pt idx="1591">
                  <c:v>758.41</c:v>
                </c:pt>
                <c:pt idx="1592">
                  <c:v>758.66</c:v>
                </c:pt>
                <c:pt idx="1593">
                  <c:v>758.91</c:v>
                </c:pt>
                <c:pt idx="1594">
                  <c:v>759.16</c:v>
                </c:pt>
                <c:pt idx="1595">
                  <c:v>759.41</c:v>
                </c:pt>
                <c:pt idx="1596">
                  <c:v>759.66</c:v>
                </c:pt>
                <c:pt idx="1597">
                  <c:v>759.91</c:v>
                </c:pt>
                <c:pt idx="1598">
                  <c:v>760.16</c:v>
                </c:pt>
                <c:pt idx="1599">
                  <c:v>760.41</c:v>
                </c:pt>
                <c:pt idx="1600">
                  <c:v>760.66</c:v>
                </c:pt>
                <c:pt idx="1601">
                  <c:v>760.91</c:v>
                </c:pt>
                <c:pt idx="1602">
                  <c:v>761.16</c:v>
                </c:pt>
                <c:pt idx="1603">
                  <c:v>761.41</c:v>
                </c:pt>
                <c:pt idx="1604">
                  <c:v>761.66</c:v>
                </c:pt>
                <c:pt idx="1605">
                  <c:v>761.91</c:v>
                </c:pt>
                <c:pt idx="1606">
                  <c:v>762.16</c:v>
                </c:pt>
                <c:pt idx="1607">
                  <c:v>762.41</c:v>
                </c:pt>
                <c:pt idx="1608">
                  <c:v>762.65</c:v>
                </c:pt>
                <c:pt idx="1609">
                  <c:v>762.9</c:v>
                </c:pt>
                <c:pt idx="1610">
                  <c:v>763.15</c:v>
                </c:pt>
                <c:pt idx="1611">
                  <c:v>763.4</c:v>
                </c:pt>
                <c:pt idx="1612">
                  <c:v>763.65</c:v>
                </c:pt>
                <c:pt idx="1613">
                  <c:v>763.9</c:v>
                </c:pt>
                <c:pt idx="1614">
                  <c:v>764.15</c:v>
                </c:pt>
                <c:pt idx="1615">
                  <c:v>764.4</c:v>
                </c:pt>
                <c:pt idx="1616">
                  <c:v>764.65</c:v>
                </c:pt>
                <c:pt idx="1617">
                  <c:v>764.9</c:v>
                </c:pt>
                <c:pt idx="1618">
                  <c:v>765.15</c:v>
                </c:pt>
                <c:pt idx="1619">
                  <c:v>765.4</c:v>
                </c:pt>
                <c:pt idx="1620">
                  <c:v>765.65</c:v>
                </c:pt>
                <c:pt idx="1621">
                  <c:v>765.9</c:v>
                </c:pt>
                <c:pt idx="1622">
                  <c:v>766.15</c:v>
                </c:pt>
                <c:pt idx="1623">
                  <c:v>766.4</c:v>
                </c:pt>
                <c:pt idx="1624">
                  <c:v>766.64</c:v>
                </c:pt>
                <c:pt idx="1625">
                  <c:v>766.89</c:v>
                </c:pt>
                <c:pt idx="1626">
                  <c:v>767.14</c:v>
                </c:pt>
                <c:pt idx="1627">
                  <c:v>767.39</c:v>
                </c:pt>
                <c:pt idx="1628">
                  <c:v>767.64</c:v>
                </c:pt>
                <c:pt idx="1629">
                  <c:v>767.89</c:v>
                </c:pt>
                <c:pt idx="1630">
                  <c:v>768.14</c:v>
                </c:pt>
                <c:pt idx="1631">
                  <c:v>768.39</c:v>
                </c:pt>
                <c:pt idx="1632">
                  <c:v>768.64</c:v>
                </c:pt>
                <c:pt idx="1633">
                  <c:v>768.89</c:v>
                </c:pt>
                <c:pt idx="1634">
                  <c:v>769.14</c:v>
                </c:pt>
                <c:pt idx="1635">
                  <c:v>769.39</c:v>
                </c:pt>
                <c:pt idx="1636">
                  <c:v>769.64</c:v>
                </c:pt>
                <c:pt idx="1637">
                  <c:v>769.89</c:v>
                </c:pt>
                <c:pt idx="1638">
                  <c:v>770.13</c:v>
                </c:pt>
                <c:pt idx="1639">
                  <c:v>770.38</c:v>
                </c:pt>
                <c:pt idx="1640">
                  <c:v>770.63</c:v>
                </c:pt>
                <c:pt idx="1641">
                  <c:v>770.88</c:v>
                </c:pt>
                <c:pt idx="1642">
                  <c:v>771.13</c:v>
                </c:pt>
                <c:pt idx="1643">
                  <c:v>771.38</c:v>
                </c:pt>
                <c:pt idx="1644">
                  <c:v>771.63</c:v>
                </c:pt>
                <c:pt idx="1645">
                  <c:v>771.88</c:v>
                </c:pt>
                <c:pt idx="1646">
                  <c:v>772.13</c:v>
                </c:pt>
                <c:pt idx="1647">
                  <c:v>772.38</c:v>
                </c:pt>
                <c:pt idx="1648">
                  <c:v>772.63</c:v>
                </c:pt>
                <c:pt idx="1649">
                  <c:v>772.88</c:v>
                </c:pt>
                <c:pt idx="1650">
                  <c:v>773.12</c:v>
                </c:pt>
                <c:pt idx="1651">
                  <c:v>773.37</c:v>
                </c:pt>
                <c:pt idx="1652">
                  <c:v>773.62</c:v>
                </c:pt>
                <c:pt idx="1653">
                  <c:v>773.87</c:v>
                </c:pt>
                <c:pt idx="1654">
                  <c:v>774.12</c:v>
                </c:pt>
                <c:pt idx="1655">
                  <c:v>774.37</c:v>
                </c:pt>
                <c:pt idx="1656">
                  <c:v>774.62</c:v>
                </c:pt>
                <c:pt idx="1657">
                  <c:v>774.87</c:v>
                </c:pt>
                <c:pt idx="1658">
                  <c:v>775.12</c:v>
                </c:pt>
                <c:pt idx="1659">
                  <c:v>775.37</c:v>
                </c:pt>
                <c:pt idx="1660">
                  <c:v>775.61</c:v>
                </c:pt>
                <c:pt idx="1661">
                  <c:v>775.8599999999979</c:v>
                </c:pt>
                <c:pt idx="1662">
                  <c:v>776.11</c:v>
                </c:pt>
                <c:pt idx="1663">
                  <c:v>776.3599999999979</c:v>
                </c:pt>
                <c:pt idx="1664">
                  <c:v>776.61</c:v>
                </c:pt>
                <c:pt idx="1665">
                  <c:v>776.8599999999979</c:v>
                </c:pt>
                <c:pt idx="1666">
                  <c:v>777.11</c:v>
                </c:pt>
                <c:pt idx="1667">
                  <c:v>777.3599999999979</c:v>
                </c:pt>
                <c:pt idx="1668">
                  <c:v>777.61</c:v>
                </c:pt>
                <c:pt idx="1669">
                  <c:v>777.8599999999979</c:v>
                </c:pt>
                <c:pt idx="1670">
                  <c:v>778.1</c:v>
                </c:pt>
                <c:pt idx="1671">
                  <c:v>778.3499999999979</c:v>
                </c:pt>
                <c:pt idx="1672">
                  <c:v>778.6</c:v>
                </c:pt>
                <c:pt idx="1673">
                  <c:v>778.8499999999979</c:v>
                </c:pt>
                <c:pt idx="1674">
                  <c:v>779.1</c:v>
                </c:pt>
                <c:pt idx="1675">
                  <c:v>779.3499999999979</c:v>
                </c:pt>
                <c:pt idx="1676">
                  <c:v>779.6</c:v>
                </c:pt>
                <c:pt idx="1677">
                  <c:v>779.8499999999979</c:v>
                </c:pt>
                <c:pt idx="1678">
                  <c:v>780.09</c:v>
                </c:pt>
                <c:pt idx="1679">
                  <c:v>780.339999999998</c:v>
                </c:pt>
                <c:pt idx="1680">
                  <c:v>780.59</c:v>
                </c:pt>
                <c:pt idx="1681">
                  <c:v>780.839999999998</c:v>
                </c:pt>
                <c:pt idx="1682">
                  <c:v>781.09</c:v>
                </c:pt>
                <c:pt idx="1683">
                  <c:v>781.339999999998</c:v>
                </c:pt>
                <c:pt idx="1684">
                  <c:v>781.59</c:v>
                </c:pt>
                <c:pt idx="1685">
                  <c:v>781.839999999998</c:v>
                </c:pt>
                <c:pt idx="1686">
                  <c:v>782.09</c:v>
                </c:pt>
                <c:pt idx="1687">
                  <c:v>782.3299999999994</c:v>
                </c:pt>
                <c:pt idx="1688">
                  <c:v>782.58</c:v>
                </c:pt>
                <c:pt idx="1689">
                  <c:v>782.8299999999994</c:v>
                </c:pt>
                <c:pt idx="1690">
                  <c:v>783.08</c:v>
                </c:pt>
                <c:pt idx="1691">
                  <c:v>783.3299999999994</c:v>
                </c:pt>
                <c:pt idx="1692">
                  <c:v>783.58</c:v>
                </c:pt>
                <c:pt idx="1693">
                  <c:v>783.8299999999994</c:v>
                </c:pt>
                <c:pt idx="1694">
                  <c:v>784.07</c:v>
                </c:pt>
                <c:pt idx="1695">
                  <c:v>784.3199999999994</c:v>
                </c:pt>
                <c:pt idx="1696">
                  <c:v>784.57</c:v>
                </c:pt>
                <c:pt idx="1697">
                  <c:v>784.8199999999994</c:v>
                </c:pt>
                <c:pt idx="1698">
                  <c:v>785.07</c:v>
                </c:pt>
                <c:pt idx="1699">
                  <c:v>785.3199999999994</c:v>
                </c:pt>
                <c:pt idx="1700">
                  <c:v>785.57</c:v>
                </c:pt>
                <c:pt idx="1701">
                  <c:v>785.8199999999994</c:v>
                </c:pt>
                <c:pt idx="1702">
                  <c:v>786.0599999999994</c:v>
                </c:pt>
                <c:pt idx="1703">
                  <c:v>786.3099999999994</c:v>
                </c:pt>
                <c:pt idx="1704">
                  <c:v>786.5599999999994</c:v>
                </c:pt>
                <c:pt idx="1705">
                  <c:v>786.8099999999994</c:v>
                </c:pt>
                <c:pt idx="1706">
                  <c:v>787.0599999999994</c:v>
                </c:pt>
                <c:pt idx="1707">
                  <c:v>787.3099999999994</c:v>
                </c:pt>
                <c:pt idx="1708">
                  <c:v>787.5599999999994</c:v>
                </c:pt>
                <c:pt idx="1709">
                  <c:v>787.8</c:v>
                </c:pt>
                <c:pt idx="1710">
                  <c:v>788.05</c:v>
                </c:pt>
                <c:pt idx="1711">
                  <c:v>788.3</c:v>
                </c:pt>
                <c:pt idx="1712">
                  <c:v>788.55</c:v>
                </c:pt>
                <c:pt idx="1713">
                  <c:v>788.8</c:v>
                </c:pt>
                <c:pt idx="1714">
                  <c:v>789.05</c:v>
                </c:pt>
                <c:pt idx="1715">
                  <c:v>789.29</c:v>
                </c:pt>
                <c:pt idx="1716">
                  <c:v>789.54</c:v>
                </c:pt>
                <c:pt idx="1717">
                  <c:v>789.79</c:v>
                </c:pt>
                <c:pt idx="1718">
                  <c:v>790.04</c:v>
                </c:pt>
                <c:pt idx="1719">
                  <c:v>790.29</c:v>
                </c:pt>
                <c:pt idx="1720">
                  <c:v>790.54</c:v>
                </c:pt>
                <c:pt idx="1721">
                  <c:v>790.79</c:v>
                </c:pt>
                <c:pt idx="1722">
                  <c:v>791.03</c:v>
                </c:pt>
                <c:pt idx="1723">
                  <c:v>791.28</c:v>
                </c:pt>
                <c:pt idx="1724">
                  <c:v>791.53</c:v>
                </c:pt>
                <c:pt idx="1725">
                  <c:v>791.78</c:v>
                </c:pt>
                <c:pt idx="1726">
                  <c:v>792.03</c:v>
                </c:pt>
                <c:pt idx="1727">
                  <c:v>792.28</c:v>
                </c:pt>
                <c:pt idx="1728">
                  <c:v>792.52</c:v>
                </c:pt>
                <c:pt idx="1729">
                  <c:v>792.77</c:v>
                </c:pt>
                <c:pt idx="1730">
                  <c:v>793.02</c:v>
                </c:pt>
                <c:pt idx="1731">
                  <c:v>793.27</c:v>
                </c:pt>
                <c:pt idx="1732">
                  <c:v>793.52</c:v>
                </c:pt>
                <c:pt idx="1733">
                  <c:v>793.77</c:v>
                </c:pt>
                <c:pt idx="1734">
                  <c:v>794.01</c:v>
                </c:pt>
                <c:pt idx="1735">
                  <c:v>794.26</c:v>
                </c:pt>
                <c:pt idx="1736">
                  <c:v>794.51</c:v>
                </c:pt>
                <c:pt idx="1737">
                  <c:v>794.76</c:v>
                </c:pt>
                <c:pt idx="1738">
                  <c:v>795.01</c:v>
                </c:pt>
                <c:pt idx="1739">
                  <c:v>795.26</c:v>
                </c:pt>
                <c:pt idx="1740">
                  <c:v>795.5</c:v>
                </c:pt>
                <c:pt idx="1741">
                  <c:v>795.75</c:v>
                </c:pt>
                <c:pt idx="1742">
                  <c:v>796.0</c:v>
                </c:pt>
                <c:pt idx="1743">
                  <c:v>796.25</c:v>
                </c:pt>
                <c:pt idx="1744">
                  <c:v>796.5</c:v>
                </c:pt>
                <c:pt idx="1745">
                  <c:v>796.74</c:v>
                </c:pt>
                <c:pt idx="1746">
                  <c:v>796.99</c:v>
                </c:pt>
                <c:pt idx="1747">
                  <c:v>797.24</c:v>
                </c:pt>
                <c:pt idx="1748">
                  <c:v>797.49</c:v>
                </c:pt>
                <c:pt idx="1749">
                  <c:v>797.74</c:v>
                </c:pt>
                <c:pt idx="1750">
                  <c:v>797.99</c:v>
                </c:pt>
                <c:pt idx="1751">
                  <c:v>798.23</c:v>
                </c:pt>
                <c:pt idx="1752">
                  <c:v>798.48</c:v>
                </c:pt>
                <c:pt idx="1753">
                  <c:v>798.73</c:v>
                </c:pt>
                <c:pt idx="1754">
                  <c:v>798.98</c:v>
                </c:pt>
                <c:pt idx="1755">
                  <c:v>799.23</c:v>
                </c:pt>
                <c:pt idx="1756">
                  <c:v>799.47</c:v>
                </c:pt>
                <c:pt idx="1757">
                  <c:v>799.72</c:v>
                </c:pt>
                <c:pt idx="1758">
                  <c:v>799.97</c:v>
                </c:pt>
              </c:numCache>
            </c:numRef>
          </c:xVal>
          <c:yVal>
            <c:numRef>
              <c:f>all!$I$2:$I$1760</c:f>
              <c:numCache>
                <c:formatCode>0.0000</c:formatCode>
                <c:ptCount val="1759"/>
                <c:pt idx="0">
                  <c:v>6.41084788971533E-5</c:v>
                </c:pt>
                <c:pt idx="1">
                  <c:v>6.48469278030926E-5</c:v>
                </c:pt>
                <c:pt idx="2">
                  <c:v>6.03107416666082E-5</c:v>
                </c:pt>
                <c:pt idx="3">
                  <c:v>5.72280105195916E-5</c:v>
                </c:pt>
                <c:pt idx="4">
                  <c:v>5.35357659898949E-5</c:v>
                </c:pt>
                <c:pt idx="5">
                  <c:v>5.33833876442249E-5</c:v>
                </c:pt>
                <c:pt idx="6">
                  <c:v>4.69131686588518E-5</c:v>
                </c:pt>
                <c:pt idx="7">
                  <c:v>4.4463393716926E-5</c:v>
                </c:pt>
                <c:pt idx="8">
                  <c:v>4.33264168300036E-5</c:v>
                </c:pt>
                <c:pt idx="9">
                  <c:v>4.47798718194715E-5</c:v>
                </c:pt>
                <c:pt idx="10">
                  <c:v>3.92825299641453E-5</c:v>
                </c:pt>
                <c:pt idx="11">
                  <c:v>3.48283937060986E-5</c:v>
                </c:pt>
                <c:pt idx="12">
                  <c:v>3.50042148741794E-5</c:v>
                </c:pt>
                <c:pt idx="13">
                  <c:v>3.75829253393643E-5</c:v>
                </c:pt>
                <c:pt idx="14">
                  <c:v>3.54965141448056E-5</c:v>
                </c:pt>
                <c:pt idx="15">
                  <c:v>3.69851333678897E-5</c:v>
                </c:pt>
                <c:pt idx="16">
                  <c:v>3.76180895729805E-5</c:v>
                </c:pt>
                <c:pt idx="17">
                  <c:v>3.92590871417346E-5</c:v>
                </c:pt>
                <c:pt idx="18">
                  <c:v>3.77704679186505E-5</c:v>
                </c:pt>
                <c:pt idx="19">
                  <c:v>3.56840567240918E-5</c:v>
                </c:pt>
                <c:pt idx="20">
                  <c:v>3.44533085475263E-5</c:v>
                </c:pt>
                <c:pt idx="21">
                  <c:v>3.85675238806168E-5</c:v>
                </c:pt>
                <c:pt idx="22">
                  <c:v>3.66217696205227E-5</c:v>
                </c:pt>
                <c:pt idx="23">
                  <c:v>3.70789046575327E-5</c:v>
                </c:pt>
                <c:pt idx="24">
                  <c:v>3.97513864123608E-5</c:v>
                </c:pt>
                <c:pt idx="25">
                  <c:v>4.4311015371256E-5</c:v>
                </c:pt>
                <c:pt idx="26">
                  <c:v>4.26231321576804E-5</c:v>
                </c:pt>
                <c:pt idx="27">
                  <c:v>4.05367209631217E-5</c:v>
                </c:pt>
                <c:pt idx="28">
                  <c:v>3.85909667030276E-5</c:v>
                </c:pt>
                <c:pt idx="29">
                  <c:v>3.0831392485062E-5</c:v>
                </c:pt>
                <c:pt idx="30">
                  <c:v>6.6618425795556E-6</c:v>
                </c:pt>
                <c:pt idx="31">
                  <c:v>4.4933815065592E-6</c:v>
                </c:pt>
                <c:pt idx="32">
                  <c:v>3.0868121619128E-6</c:v>
                </c:pt>
                <c:pt idx="33">
                  <c:v>6.72044963558254E-6</c:v>
                </c:pt>
                <c:pt idx="34">
                  <c:v>6.21642895375093E-6</c:v>
                </c:pt>
                <c:pt idx="35">
                  <c:v>3.3564046196367E-6</c:v>
                </c:pt>
                <c:pt idx="36">
                  <c:v>-1.6001874197915E-7</c:v>
                </c:pt>
                <c:pt idx="37">
                  <c:v>2.78205547057277E-6</c:v>
                </c:pt>
                <c:pt idx="38">
                  <c:v>2.72344841454583E-6</c:v>
                </c:pt>
                <c:pt idx="39">
                  <c:v>3.64943989977136E-6</c:v>
                </c:pt>
                <c:pt idx="40">
                  <c:v>3.80181824544137E-6</c:v>
                </c:pt>
                <c:pt idx="41">
                  <c:v>6.39225012183176E-6</c:v>
                </c:pt>
                <c:pt idx="42">
                  <c:v>5.34904452455234E-6</c:v>
                </c:pt>
                <c:pt idx="43">
                  <c:v>5.2083875900877E-6</c:v>
                </c:pt>
                <c:pt idx="44">
                  <c:v>6.55634987870715E-6</c:v>
                </c:pt>
                <c:pt idx="45">
                  <c:v>1.3987724582922E-5</c:v>
                </c:pt>
                <c:pt idx="46">
                  <c:v>1.48551090121205E-5</c:v>
                </c:pt>
                <c:pt idx="47">
                  <c:v>1.56052793292652E-5</c:v>
                </c:pt>
                <c:pt idx="48">
                  <c:v>1.39525603493058E-5</c:v>
                </c:pt>
                <c:pt idx="49">
                  <c:v>1.61913498895346E-5</c:v>
                </c:pt>
                <c:pt idx="50">
                  <c:v>1.24170554814002E-5</c:v>
                </c:pt>
                <c:pt idx="51">
                  <c:v>8.77169659652512E-6</c:v>
                </c:pt>
                <c:pt idx="52">
                  <c:v>6.39225012183176E-6</c:v>
                </c:pt>
                <c:pt idx="53">
                  <c:v>9.02956764304365E-6</c:v>
                </c:pt>
                <c:pt idx="54">
                  <c:v>7.56439124237038E-6</c:v>
                </c:pt>
                <c:pt idx="55">
                  <c:v>6.56807128991253E-6</c:v>
                </c:pt>
                <c:pt idx="56">
                  <c:v>3.25091191878826E-6</c:v>
                </c:pt>
                <c:pt idx="57">
                  <c:v>7.38857007428955E-6</c:v>
                </c:pt>
                <c:pt idx="58">
                  <c:v>7.00176350451182E-6</c:v>
                </c:pt>
                <c:pt idx="59">
                  <c:v>4.97395936597999E-6</c:v>
                </c:pt>
                <c:pt idx="60">
                  <c:v>2.14909926548196E-6</c:v>
                </c:pt>
                <c:pt idx="61">
                  <c:v>5.44281581419548E-6</c:v>
                </c:pt>
                <c:pt idx="62">
                  <c:v>3.02820510588592E-6</c:v>
                </c:pt>
                <c:pt idx="63">
                  <c:v>5.14978053406082E-6</c:v>
                </c:pt>
                <c:pt idx="64">
                  <c:v>6.47430000026946E-6</c:v>
                </c:pt>
                <c:pt idx="65">
                  <c:v>1.02017087635823E-5</c:v>
                </c:pt>
                <c:pt idx="66">
                  <c:v>6.6618425795556E-6</c:v>
                </c:pt>
                <c:pt idx="67">
                  <c:v>2.67656276972432E-6</c:v>
                </c:pt>
                <c:pt idx="68">
                  <c:v>-3.47561321265291E-7</c:v>
                </c:pt>
                <c:pt idx="69">
                  <c:v>4.51682432896995E-6</c:v>
                </c:pt>
                <c:pt idx="70">
                  <c:v>2.52418442405431E-6</c:v>
                </c:pt>
                <c:pt idx="71">
                  <c:v>3.18058345155594E-6</c:v>
                </c:pt>
                <c:pt idx="72">
                  <c:v>3.60255425494979E-6</c:v>
                </c:pt>
                <c:pt idx="73">
                  <c:v>9.04128905424903E-6</c:v>
                </c:pt>
                <c:pt idx="74">
                  <c:v>6.00544355205397E-6</c:v>
                </c:pt>
                <c:pt idx="75">
                  <c:v>2.61795571369738E-6</c:v>
                </c:pt>
                <c:pt idx="76">
                  <c:v>4.02608995879409E-7</c:v>
                </c:pt>
                <c:pt idx="77">
                  <c:v>1.87950680775806E-6</c:v>
                </c:pt>
                <c:pt idx="78">
                  <c:v>2.97116295030896E-7</c:v>
                </c:pt>
                <c:pt idx="79">
                  <c:v>7.65972743246383E-7</c:v>
                </c:pt>
                <c:pt idx="80">
                  <c:v>-4.8821825572993E-7</c:v>
                </c:pt>
                <c:pt idx="81">
                  <c:v>2.19598491030346E-6</c:v>
                </c:pt>
                <c:pt idx="82">
                  <c:v>3.89558953508444E-6</c:v>
                </c:pt>
                <c:pt idx="83">
                  <c:v>4.39961021691606E-6</c:v>
                </c:pt>
                <c:pt idx="84">
                  <c:v>3.62599707736061E-6</c:v>
                </c:pt>
                <c:pt idx="85">
                  <c:v>5.59519415986549E-6</c:v>
                </c:pt>
                <c:pt idx="86">
                  <c:v>2.75861264816202E-6</c:v>
                </c:pt>
                <c:pt idx="87">
                  <c:v>2.73516982575127E-6</c:v>
                </c:pt>
                <c:pt idx="88">
                  <c:v>2.52418442405431E-6</c:v>
                </c:pt>
                <c:pt idx="89">
                  <c:v>6.45085717785864E-6</c:v>
                </c:pt>
                <c:pt idx="90">
                  <c:v>4.38788880571068E-6</c:v>
                </c:pt>
                <c:pt idx="91">
                  <c:v>2.23114914391966E-6</c:v>
                </c:pt>
                <c:pt idx="92">
                  <c:v>4.51682432896995E-6</c:v>
                </c:pt>
                <c:pt idx="93">
                  <c:v>1.07526150902354E-5</c:v>
                </c:pt>
                <c:pt idx="94">
                  <c:v>8.24423309228276E-6</c:v>
                </c:pt>
                <c:pt idx="95">
                  <c:v>9.67424525933984E-6</c:v>
                </c:pt>
                <c:pt idx="96">
                  <c:v>1.09636004919323E-5</c:v>
                </c:pt>
                <c:pt idx="97">
                  <c:v>1.61679070671238E-5</c:v>
                </c:pt>
                <c:pt idx="98">
                  <c:v>1.33430469666257E-5</c:v>
                </c:pt>
                <c:pt idx="99">
                  <c:v>1.0377529931663E-5</c:v>
                </c:pt>
                <c:pt idx="100">
                  <c:v>8.67792530688205E-6</c:v>
                </c:pt>
                <c:pt idx="101">
                  <c:v>1.35540323683227E-5</c:v>
                </c:pt>
                <c:pt idx="102">
                  <c:v>1.02368729971984E-5</c:v>
                </c:pt>
                <c:pt idx="103">
                  <c:v>7.56439124237038E-6</c:v>
                </c:pt>
                <c:pt idx="104">
                  <c:v>3.57911143253904E-6</c:v>
                </c:pt>
                <c:pt idx="105">
                  <c:v>7.03692773812795E-6</c:v>
                </c:pt>
                <c:pt idx="106">
                  <c:v>4.48166009535375E-6</c:v>
                </c:pt>
                <c:pt idx="107">
                  <c:v>2.7703340593674E-6</c:v>
                </c:pt>
                <c:pt idx="108">
                  <c:v>4.57543138499689E-6</c:v>
                </c:pt>
                <c:pt idx="109">
                  <c:v>9.38120997920518E-6</c:v>
                </c:pt>
                <c:pt idx="110">
                  <c:v>6.42741435544789E-6</c:v>
                </c:pt>
                <c:pt idx="111">
                  <c:v>7.27135596223573E-6</c:v>
                </c:pt>
                <c:pt idx="112">
                  <c:v>6.87282798125256E-6</c:v>
                </c:pt>
                <c:pt idx="113">
                  <c:v>8.36144720433658E-6</c:v>
                </c:pt>
                <c:pt idx="114">
                  <c:v>4.65748126343459E-6</c:v>
                </c:pt>
                <c:pt idx="115">
                  <c:v>1.78573551811499E-6</c:v>
                </c:pt>
                <c:pt idx="116">
                  <c:v>-5.11661078140748E-7</c:v>
                </c:pt>
                <c:pt idx="117">
                  <c:v>1.65679999485572E-6</c:v>
                </c:pt>
                <c:pt idx="118">
                  <c:v>3.23919050758282E-6</c:v>
                </c:pt>
                <c:pt idx="119">
                  <c:v>3.3564046196367E-6</c:v>
                </c:pt>
                <c:pt idx="120">
                  <c:v>1.38720753713182E-6</c:v>
                </c:pt>
                <c:pt idx="121">
                  <c:v>4.4933815065592E-6</c:v>
                </c:pt>
                <c:pt idx="122">
                  <c:v>1.29343624748875E-6</c:v>
                </c:pt>
                <c:pt idx="123">
                  <c:v>-1.89478760037632E-6</c:v>
                </c:pt>
                <c:pt idx="124">
                  <c:v>-4.55554794399897E-6</c:v>
                </c:pt>
                <c:pt idx="125">
                  <c:v>-4.73136911207973E-6</c:v>
                </c:pt>
                <c:pt idx="126">
                  <c:v>-5.95039587743992E-6</c:v>
                </c:pt>
                <c:pt idx="127">
                  <c:v>-4.96579733618751E-6</c:v>
                </c:pt>
                <c:pt idx="128">
                  <c:v>-7.04048711954084E-6</c:v>
                </c:pt>
                <c:pt idx="129">
                  <c:v>-1.9065090115817E-6</c:v>
                </c:pt>
                <c:pt idx="130">
                  <c:v>-6.87482246221514E-7</c:v>
                </c:pt>
                <c:pt idx="131">
                  <c:v>8.9490826650558E-7</c:v>
                </c:pt>
                <c:pt idx="132">
                  <c:v>2.30147761115197E-6</c:v>
                </c:pt>
                <c:pt idx="133">
                  <c:v>5.23183041249852E-6</c:v>
                </c:pt>
                <c:pt idx="134">
                  <c:v>3.16886204035056E-6</c:v>
                </c:pt>
                <c:pt idx="135">
                  <c:v>2.9578766386536E-6</c:v>
                </c:pt>
                <c:pt idx="136">
                  <c:v>-3.59282732470733E-7</c:v>
                </c:pt>
                <c:pt idx="137">
                  <c:v>5.66708752754799E-7</c:v>
                </c:pt>
                <c:pt idx="138">
                  <c:v>-1.67208078747399E-6</c:v>
                </c:pt>
                <c:pt idx="139">
                  <c:v>-3.91087032770271E-6</c:v>
                </c:pt>
                <c:pt idx="140">
                  <c:v>-5.11817568185752E-6</c:v>
                </c:pt>
                <c:pt idx="141">
                  <c:v>-2.96143602006643E-6</c:v>
                </c:pt>
                <c:pt idx="142">
                  <c:v>-4.66104064484741E-6</c:v>
                </c:pt>
                <c:pt idx="143">
                  <c:v>-2.62151509511027E-6</c:v>
                </c:pt>
                <c:pt idx="144">
                  <c:v>-2.17610146930554E-6</c:v>
                </c:pt>
                <c:pt idx="145">
                  <c:v>2.58279148008125E-6</c:v>
                </c:pt>
                <c:pt idx="146">
                  <c:v>-2.07060876845709E-6</c:v>
                </c:pt>
                <c:pt idx="147">
                  <c:v>-5.30571826114367E-6</c:v>
                </c:pt>
                <c:pt idx="148">
                  <c:v>-5.97383869985067E-6</c:v>
                </c:pt>
                <c:pt idx="149">
                  <c:v>-2.24642993653786E-6</c:v>
                </c:pt>
                <c:pt idx="150">
                  <c:v>-3.79365621564889E-6</c:v>
                </c:pt>
                <c:pt idx="151">
                  <c:v>-4.71964770087436E-6</c:v>
                </c:pt>
                <c:pt idx="152">
                  <c:v>-5.76285329815371E-6</c:v>
                </c:pt>
                <c:pt idx="153">
                  <c:v>-1.88306618917088E-6</c:v>
                </c:pt>
                <c:pt idx="154">
                  <c:v>-6.00900293346686E-6</c:v>
                </c:pt>
                <c:pt idx="155">
                  <c:v>-8.24779247369559E-6</c:v>
                </c:pt>
                <c:pt idx="156">
                  <c:v>-5.76285329815371E-6</c:v>
                </c:pt>
                <c:pt idx="157">
                  <c:v>8.0113697686251E-7</c:v>
                </c:pt>
                <c:pt idx="158">
                  <c:v>3.20559117441714E-7</c:v>
                </c:pt>
                <c:pt idx="159">
                  <c:v>-6.05432367783818E-7</c:v>
                </c:pt>
                <c:pt idx="160">
                  <c:v>-2.29331558135943E-6</c:v>
                </c:pt>
                <c:pt idx="161">
                  <c:v>9.88679556148718E-7</c:v>
                </c:pt>
                <c:pt idx="162">
                  <c:v>-1.27355280649082E-6</c:v>
                </c:pt>
                <c:pt idx="163">
                  <c:v>-3.43029246828192E-6</c:v>
                </c:pt>
                <c:pt idx="164">
                  <c:v>-6.04416716708299E-6</c:v>
                </c:pt>
                <c:pt idx="165">
                  <c:v>-2.3870868710025E-6</c:v>
                </c:pt>
                <c:pt idx="166">
                  <c:v>-3.59439222515731E-6</c:v>
                </c:pt>
                <c:pt idx="167">
                  <c:v>-7.61483626860477E-6</c:v>
                </c:pt>
                <c:pt idx="168">
                  <c:v>-9.8887900424497E-6</c:v>
                </c:pt>
                <c:pt idx="169">
                  <c:v>-6.6302377273523E-6</c:v>
                </c:pt>
                <c:pt idx="170">
                  <c:v>-1.03693679018705E-5</c:v>
                </c:pt>
                <c:pt idx="171">
                  <c:v>-1.49407182719711E-5</c:v>
                </c:pt>
                <c:pt idx="172">
                  <c:v>-1.778902119488E-5</c:v>
                </c:pt>
                <c:pt idx="173">
                  <c:v>-1.61480236261259E-5</c:v>
                </c:pt>
                <c:pt idx="174">
                  <c:v>-1.82344348206847E-5</c:v>
                </c:pt>
                <c:pt idx="175">
                  <c:v>-1.80820564750146E-5</c:v>
                </c:pt>
                <c:pt idx="176">
                  <c:v>-1.52806391969273E-5</c:v>
                </c:pt>
                <c:pt idx="177">
                  <c:v>-1.09085528173183E-5</c:v>
                </c:pt>
                <c:pt idx="178">
                  <c:v>-1.40733338427726E-5</c:v>
                </c:pt>
                <c:pt idx="179">
                  <c:v>-1.58081027011697E-5</c:v>
                </c:pt>
                <c:pt idx="180">
                  <c:v>-1.53040820193381E-5</c:v>
                </c:pt>
                <c:pt idx="181">
                  <c:v>-1.36161988057625E-5</c:v>
                </c:pt>
                <c:pt idx="182">
                  <c:v>-1.57143314115266E-5</c:v>
                </c:pt>
                <c:pt idx="183">
                  <c:v>-1.65582730183144E-5</c:v>
                </c:pt>
                <c:pt idx="184">
                  <c:v>-1.80586136526038E-5</c:v>
                </c:pt>
                <c:pt idx="185">
                  <c:v>-1.42608764220587E-5</c:v>
                </c:pt>
                <c:pt idx="186">
                  <c:v>-1.50344895616142E-5</c:v>
                </c:pt>
                <c:pt idx="187">
                  <c:v>-1.16821659568737E-5</c:v>
                </c:pt>
                <c:pt idx="188">
                  <c:v>-9.75985451919044E-6</c:v>
                </c:pt>
                <c:pt idx="189">
                  <c:v>-4.74309052328511E-6</c:v>
                </c:pt>
                <c:pt idx="190">
                  <c:v>-9.90051145365507E-6</c:v>
                </c:pt>
                <c:pt idx="191">
                  <c:v>-1.40967766651833E-5</c:v>
                </c:pt>
                <c:pt idx="192">
                  <c:v>-1.71912292234052E-5</c:v>
                </c:pt>
                <c:pt idx="193">
                  <c:v>-1.55736744770619E-5</c:v>
                </c:pt>
                <c:pt idx="194">
                  <c:v>-1.88556696145701E-5</c:v>
                </c:pt>
                <c:pt idx="195">
                  <c:v>-1.71209007561729E-5</c:v>
                </c:pt>
                <c:pt idx="196">
                  <c:v>-1.76014786155938E-5</c:v>
                </c:pt>
                <c:pt idx="197">
                  <c:v>-1.60425309252774E-5</c:v>
                </c:pt>
                <c:pt idx="198">
                  <c:v>-1.64879445510821E-5</c:v>
                </c:pt>
                <c:pt idx="199">
                  <c:v>-1.44953046461665E-5</c:v>
                </c:pt>
                <c:pt idx="200">
                  <c:v>-1.10023241069614E-5</c:v>
                </c:pt>
                <c:pt idx="201">
                  <c:v>-2.83250049680717E-6</c:v>
                </c:pt>
                <c:pt idx="202">
                  <c:v>-2.5746294502887E-6</c:v>
                </c:pt>
                <c:pt idx="203">
                  <c:v>-1.76585207711706E-6</c:v>
                </c:pt>
                <c:pt idx="204">
                  <c:v>-2.06904386800718E-7</c:v>
                </c:pt>
                <c:pt idx="205">
                  <c:v>5.2083875900877E-6</c:v>
                </c:pt>
                <c:pt idx="206">
                  <c:v>3.3915688532529E-6</c:v>
                </c:pt>
                <c:pt idx="207">
                  <c:v>2.48902019043812E-6</c:v>
                </c:pt>
                <c:pt idx="208">
                  <c:v>4.44649586173763E-6</c:v>
                </c:pt>
                <c:pt idx="209">
                  <c:v>8.83030365255207E-6</c:v>
                </c:pt>
                <c:pt idx="210">
                  <c:v>7.54094841995956E-6</c:v>
                </c:pt>
                <c:pt idx="211">
                  <c:v>6.16954330892936E-6</c:v>
                </c:pt>
                <c:pt idx="212">
                  <c:v>6.38052871062632E-6</c:v>
                </c:pt>
                <c:pt idx="213">
                  <c:v>1.32258328545719E-5</c:v>
                </c:pt>
                <c:pt idx="214">
                  <c:v>1.57224934413191E-5</c:v>
                </c:pt>
                <c:pt idx="215">
                  <c:v>1.61444642447131E-5</c:v>
                </c:pt>
                <c:pt idx="216">
                  <c:v>1.62030713007399E-5</c:v>
                </c:pt>
                <c:pt idx="217">
                  <c:v>1.62616783567669E-5</c:v>
                </c:pt>
                <c:pt idx="218">
                  <c:v>1.28859119296157E-5</c:v>
                </c:pt>
                <c:pt idx="219">
                  <c:v>1.41518243397974E-5</c:v>
                </c:pt>
                <c:pt idx="220">
                  <c:v>1.47144520776559E-5</c:v>
                </c:pt>
                <c:pt idx="221">
                  <c:v>1.83012039065041E-5</c:v>
                </c:pt>
                <c:pt idx="222">
                  <c:v>1.96140019615073E-5</c:v>
                </c:pt>
                <c:pt idx="223">
                  <c:v>2.0211793932982E-5</c:v>
                </c:pt>
                <c:pt idx="224">
                  <c:v>1.7902675925521E-5</c:v>
                </c:pt>
                <c:pt idx="225">
                  <c:v>2.151287057678E-5</c:v>
                </c:pt>
                <c:pt idx="226">
                  <c:v>2.0118022643339E-5</c:v>
                </c:pt>
                <c:pt idx="227">
                  <c:v>1.76330834677971E-5</c:v>
                </c:pt>
                <c:pt idx="228">
                  <c:v>1.44331382087266E-5</c:v>
                </c:pt>
                <c:pt idx="229">
                  <c:v>1.62265141231508E-5</c:v>
                </c:pt>
                <c:pt idx="230">
                  <c:v>1.4444859619932E-5</c:v>
                </c:pt>
                <c:pt idx="231">
                  <c:v>1.71056199635547E-5</c:v>
                </c:pt>
                <c:pt idx="232">
                  <c:v>2.02235153441874E-5</c:v>
                </c:pt>
                <c:pt idx="233">
                  <c:v>2.92372805611294E-5</c:v>
                </c:pt>
                <c:pt idx="234">
                  <c:v>2.93310518507725E-5</c:v>
                </c:pt>
                <c:pt idx="235">
                  <c:v>2.99874508782741E-5</c:v>
                </c:pt>
                <c:pt idx="236">
                  <c:v>2.87567027017086E-5</c:v>
                </c:pt>
                <c:pt idx="237">
                  <c:v>3.33163316606038E-5</c:v>
                </c:pt>
                <c:pt idx="238">
                  <c:v>3.23668973529675E-5</c:v>
                </c:pt>
                <c:pt idx="239">
                  <c:v>3.04328645040788E-5</c:v>
                </c:pt>
                <c:pt idx="240">
                  <c:v>2.773693992684E-5</c:v>
                </c:pt>
                <c:pt idx="241">
                  <c:v>2.53809362745574E-5</c:v>
                </c:pt>
                <c:pt idx="242">
                  <c:v>2.08447501380729E-5</c:v>
                </c:pt>
                <c:pt idx="243">
                  <c:v>1.89927671676219E-5</c:v>
                </c:pt>
                <c:pt idx="244">
                  <c:v>1.54646223948006E-5</c:v>
                </c:pt>
                <c:pt idx="245">
                  <c:v>1.75041479445378E-5</c:v>
                </c:pt>
                <c:pt idx="246">
                  <c:v>1.54411795723899E-5</c:v>
                </c:pt>
                <c:pt idx="247">
                  <c:v>1.77737404022617E-5</c:v>
                </c:pt>
                <c:pt idx="248">
                  <c:v>2.13370494086991E-5</c:v>
                </c:pt>
                <c:pt idx="249">
                  <c:v>2.7678332870813E-5</c:v>
                </c:pt>
                <c:pt idx="250">
                  <c:v>2.49941297047796E-5</c:v>
                </c:pt>
                <c:pt idx="251">
                  <c:v>2.55919216762543E-5</c:v>
                </c:pt>
                <c:pt idx="252">
                  <c:v>2.75962829923753E-5</c:v>
                </c:pt>
                <c:pt idx="253">
                  <c:v>3.13940202229205E-5</c:v>
                </c:pt>
                <c:pt idx="254">
                  <c:v>2.6342091993399E-5</c:v>
                </c:pt>
                <c:pt idx="255">
                  <c:v>2.55450360314328E-5</c:v>
                </c:pt>
                <c:pt idx="256">
                  <c:v>2.79948109733584E-5</c:v>
                </c:pt>
                <c:pt idx="257">
                  <c:v>3.45470798371693E-5</c:v>
                </c:pt>
                <c:pt idx="258">
                  <c:v>3.63990628076203E-5</c:v>
                </c:pt>
                <c:pt idx="259">
                  <c:v>3.81924387220445E-5</c:v>
                </c:pt>
                <c:pt idx="260">
                  <c:v>3.73250542928459E-5</c:v>
                </c:pt>
                <c:pt idx="261">
                  <c:v>4.0818034832051E-5</c:v>
                </c:pt>
                <c:pt idx="262">
                  <c:v>3.97396650011554E-5</c:v>
                </c:pt>
                <c:pt idx="263">
                  <c:v>4.0607049430354E-5</c:v>
                </c:pt>
                <c:pt idx="264">
                  <c:v>4.19550117189734E-5</c:v>
                </c:pt>
                <c:pt idx="265">
                  <c:v>4.79329314337204E-5</c:v>
                </c:pt>
                <c:pt idx="266">
                  <c:v>4.77571102656395E-5</c:v>
                </c:pt>
                <c:pt idx="267">
                  <c:v>4.90347440870267E-5</c:v>
                </c:pt>
                <c:pt idx="268">
                  <c:v>5.095705552471E-5</c:v>
                </c:pt>
                <c:pt idx="269">
                  <c:v>5.77203097902178E-5</c:v>
                </c:pt>
                <c:pt idx="270">
                  <c:v>6.07444338812074E-5</c:v>
                </c:pt>
                <c:pt idx="271">
                  <c:v>6.27370737861231E-5</c:v>
                </c:pt>
                <c:pt idx="272">
                  <c:v>6.23502672163453E-5</c:v>
                </c:pt>
                <c:pt idx="273">
                  <c:v>6.77890020156446E-5</c:v>
                </c:pt>
                <c:pt idx="274">
                  <c:v>6.80820372957792E-5</c:v>
                </c:pt>
                <c:pt idx="275">
                  <c:v>7.19032173487351E-5</c:v>
                </c:pt>
                <c:pt idx="276">
                  <c:v>7.47280774492331E-5</c:v>
                </c:pt>
                <c:pt idx="277">
                  <c:v>8.22415020318857E-5</c:v>
                </c:pt>
                <c:pt idx="278">
                  <c:v>8.28041297697443E-5</c:v>
                </c:pt>
                <c:pt idx="279">
                  <c:v>8.6226781841717E-5</c:v>
                </c:pt>
                <c:pt idx="280">
                  <c:v>8.9321234399939E-5</c:v>
                </c:pt>
                <c:pt idx="281">
                  <c:v>9.64361310016084E-5</c:v>
                </c:pt>
                <c:pt idx="282">
                  <c:v>0.0001001166541201</c:v>
                </c:pt>
                <c:pt idx="283">
                  <c:v>0.000102496100594793</c:v>
                </c:pt>
                <c:pt idx="284">
                  <c:v>0.000105086532471183</c:v>
                </c:pt>
                <c:pt idx="285">
                  <c:v>0.00011591711642496</c:v>
                </c:pt>
                <c:pt idx="286">
                  <c:v>0.000120605680907115</c:v>
                </c:pt>
                <c:pt idx="287">
                  <c:v>0.00012897476850776</c:v>
                </c:pt>
                <c:pt idx="288">
                  <c:v>0.000135995893819787</c:v>
                </c:pt>
                <c:pt idx="289">
                  <c:v>0.000146392785558964</c:v>
                </c:pt>
                <c:pt idx="290">
                  <c:v>0.000149135595781025</c:v>
                </c:pt>
                <c:pt idx="291">
                  <c:v>0.000152581690675408</c:v>
                </c:pt>
                <c:pt idx="292">
                  <c:v>0.000159661423043461</c:v>
                </c:pt>
                <c:pt idx="293">
                  <c:v>0.000169577736923218</c:v>
                </c:pt>
                <c:pt idx="294">
                  <c:v>0.000178755601897035</c:v>
                </c:pt>
                <c:pt idx="295">
                  <c:v>0.000188167895094961</c:v>
                </c:pt>
                <c:pt idx="296">
                  <c:v>0.000194626392669128</c:v>
                </c:pt>
                <c:pt idx="297">
                  <c:v>0.000205761733314245</c:v>
                </c:pt>
                <c:pt idx="298">
                  <c:v>0.000209747013124077</c:v>
                </c:pt>
                <c:pt idx="299">
                  <c:v>0.000219182749144412</c:v>
                </c:pt>
                <c:pt idx="300">
                  <c:v>0.000230564239424842</c:v>
                </c:pt>
                <c:pt idx="301">
                  <c:v>0.000245122232141932</c:v>
                </c:pt>
                <c:pt idx="302">
                  <c:v>0.000252166800276369</c:v>
                </c:pt>
                <c:pt idx="303">
                  <c:v>0.000262587134837957</c:v>
                </c:pt>
                <c:pt idx="304">
                  <c:v>0.000275422080107855</c:v>
                </c:pt>
                <c:pt idx="305">
                  <c:v>0.000293180018084015</c:v>
                </c:pt>
                <c:pt idx="306">
                  <c:v>0.000306612755325388</c:v>
                </c:pt>
                <c:pt idx="307">
                  <c:v>0.000318592037577293</c:v>
                </c:pt>
                <c:pt idx="308">
                  <c:v>0.000331485589903217</c:v>
                </c:pt>
                <c:pt idx="309">
                  <c:v>0.000349231806468172</c:v>
                </c:pt>
                <c:pt idx="310">
                  <c:v>0.000361855766336373</c:v>
                </c:pt>
                <c:pt idx="311">
                  <c:v>0.000378242299201503</c:v>
                </c:pt>
                <c:pt idx="312">
                  <c:v>0.000395648594841501</c:v>
                </c:pt>
                <c:pt idx="313">
                  <c:v>0.000418130261533432</c:v>
                </c:pt>
                <c:pt idx="314">
                  <c:v>0.000433836952548649</c:v>
                </c:pt>
                <c:pt idx="315">
                  <c:v>0.000450035942834493</c:v>
                </c:pt>
                <c:pt idx="316">
                  <c:v>0.000468215851614047</c:v>
                </c:pt>
                <c:pt idx="317">
                  <c:v>0.000490170054801735</c:v>
                </c:pt>
                <c:pt idx="318">
                  <c:v>0.00050822102805803</c:v>
                </c:pt>
                <c:pt idx="319">
                  <c:v>0.000530890237329247</c:v>
                </c:pt>
                <c:pt idx="320">
                  <c:v>0.000553758710590956</c:v>
                </c:pt>
                <c:pt idx="321">
                  <c:v>0.000584586022061121</c:v>
                </c:pt>
                <c:pt idx="322">
                  <c:v>0.000610455176591408</c:v>
                </c:pt>
                <c:pt idx="323">
                  <c:v>0.0006367697447475</c:v>
                </c:pt>
                <c:pt idx="324">
                  <c:v>0.000661877007549438</c:v>
                </c:pt>
                <c:pt idx="325">
                  <c:v>0.000692317512449825</c:v>
                </c:pt>
                <c:pt idx="326">
                  <c:v>0.000720015207128153</c:v>
                </c:pt>
                <c:pt idx="327">
                  <c:v>0.000752354580643813</c:v>
                </c:pt>
                <c:pt idx="328">
                  <c:v>0.000780157768022989</c:v>
                </c:pt>
                <c:pt idx="329">
                  <c:v>0.000810903029614717</c:v>
                </c:pt>
                <c:pt idx="330">
                  <c:v>0.00083891720239559</c:v>
                </c:pt>
                <c:pt idx="331">
                  <c:v>0.000872862409246389</c:v>
                </c:pt>
                <c:pt idx="332">
                  <c:v>0.000913113735325685</c:v>
                </c:pt>
                <c:pt idx="333">
                  <c:v>0.000953658096685115</c:v>
                </c:pt>
                <c:pt idx="334">
                  <c:v>0.000992139489672398</c:v>
                </c:pt>
                <c:pt idx="335">
                  <c:v>0.00103157031696732</c:v>
                </c:pt>
                <c:pt idx="336">
                  <c:v>0.0010728882914663</c:v>
                </c:pt>
                <c:pt idx="337">
                  <c:v>0.00111645677691672</c:v>
                </c:pt>
                <c:pt idx="338">
                  <c:v>0.00115748171613558</c:v>
                </c:pt>
                <c:pt idx="339">
                  <c:v>0.00120219889988412</c:v>
                </c:pt>
                <c:pt idx="340">
                  <c:v>0.00124681059093182</c:v>
                </c:pt>
                <c:pt idx="341">
                  <c:v>0.00129781045108646</c:v>
                </c:pt>
                <c:pt idx="342">
                  <c:v>0.00134545798763635</c:v>
                </c:pt>
                <c:pt idx="343">
                  <c:v>0.00139759482467791</c:v>
                </c:pt>
                <c:pt idx="344">
                  <c:v>0.00144791484298263</c:v>
                </c:pt>
                <c:pt idx="345">
                  <c:v>0.00149653525666258</c:v>
                </c:pt>
                <c:pt idx="346">
                  <c:v>0.0015431513090264</c:v>
                </c:pt>
                <c:pt idx="347">
                  <c:v>0.00159347132733112</c:v>
                </c:pt>
                <c:pt idx="348">
                  <c:v>0.00164742498310951</c:v>
                </c:pt>
                <c:pt idx="349">
                  <c:v>0.00170760270823797</c:v>
                </c:pt>
                <c:pt idx="350">
                  <c:v>0.0017614274284931</c:v>
                </c:pt>
                <c:pt idx="351">
                  <c:v>0.00181970628500628</c:v>
                </c:pt>
                <c:pt idx="352">
                  <c:v>0.00187936826804169</c:v>
                </c:pt>
                <c:pt idx="353">
                  <c:v>0.00194328512334467</c:v>
                </c:pt>
                <c:pt idx="354">
                  <c:v>0.00200595950905987</c:v>
                </c:pt>
                <c:pt idx="355">
                  <c:v>0.00207120088382904</c:v>
                </c:pt>
                <c:pt idx="356">
                  <c:v>0.00213687595081282</c:v>
                </c:pt>
                <c:pt idx="357">
                  <c:v>0.00220775532437179</c:v>
                </c:pt>
                <c:pt idx="358">
                  <c:v>0.00227695853612839</c:v>
                </c:pt>
                <c:pt idx="359">
                  <c:v>0.00234692363961334</c:v>
                </c:pt>
                <c:pt idx="360">
                  <c:v>0.00241547045234244</c:v>
                </c:pt>
                <c:pt idx="361">
                  <c:v>0.00249044059841209</c:v>
                </c:pt>
                <c:pt idx="362">
                  <c:v>0.00256011266661691</c:v>
                </c:pt>
                <c:pt idx="363">
                  <c:v>0.00263480149881763</c:v>
                </c:pt>
                <c:pt idx="364">
                  <c:v>0.00271204559866112</c:v>
                </c:pt>
                <c:pt idx="365">
                  <c:v>0.00279510351846249</c:v>
                </c:pt>
                <c:pt idx="366">
                  <c:v>0.00287437542244452</c:v>
                </c:pt>
                <c:pt idx="367">
                  <c:v>0.00295258067800685</c:v>
                </c:pt>
                <c:pt idx="368">
                  <c:v>0.00303089142627004</c:v>
                </c:pt>
                <c:pt idx="369">
                  <c:v>0.00311575444339703</c:v>
                </c:pt>
                <c:pt idx="370">
                  <c:v>0.00320005483278617</c:v>
                </c:pt>
                <c:pt idx="371">
                  <c:v>0.00328578523434237</c:v>
                </c:pt>
                <c:pt idx="372">
                  <c:v>0.00337375442543879</c:v>
                </c:pt>
                <c:pt idx="373">
                  <c:v>0.0034616884523016</c:v>
                </c:pt>
                <c:pt idx="374">
                  <c:v>0.00354850894509989</c:v>
                </c:pt>
                <c:pt idx="375">
                  <c:v>0.00363925611065199</c:v>
                </c:pt>
                <c:pt idx="376">
                  <c:v>0.00372755350126216</c:v>
                </c:pt>
                <c:pt idx="377">
                  <c:v>0.00382175848311985</c:v>
                </c:pt>
                <c:pt idx="378">
                  <c:v>0.00391854217544273</c:v>
                </c:pt>
                <c:pt idx="379">
                  <c:v>0.00401217280815135</c:v>
                </c:pt>
                <c:pt idx="380">
                  <c:v>0.00410980044208101</c:v>
                </c:pt>
                <c:pt idx="381">
                  <c:v>0.00420774455411322</c:v>
                </c:pt>
                <c:pt idx="382">
                  <c:v>0.00429967558219706</c:v>
                </c:pt>
                <c:pt idx="383">
                  <c:v>0.00439841675019124</c:v>
                </c:pt>
                <c:pt idx="384">
                  <c:v>0.0045003930276781</c:v>
                </c:pt>
                <c:pt idx="385">
                  <c:v>0.00460667106307733</c:v>
                </c:pt>
                <c:pt idx="386">
                  <c:v>0.00471352344762563</c:v>
                </c:pt>
                <c:pt idx="387">
                  <c:v>0.00482233330784523</c:v>
                </c:pt>
                <c:pt idx="388">
                  <c:v>0.00492930290650559</c:v>
                </c:pt>
                <c:pt idx="389">
                  <c:v>0.00504003507816287</c:v>
                </c:pt>
                <c:pt idx="390">
                  <c:v>0.0051443439164796</c:v>
                </c:pt>
                <c:pt idx="391">
                  <c:v>0.00525594347256608</c:v>
                </c:pt>
                <c:pt idx="392">
                  <c:v>0.00536535112475716</c:v>
                </c:pt>
                <c:pt idx="393">
                  <c:v>0.00547733748741342</c:v>
                </c:pt>
                <c:pt idx="394">
                  <c:v>0.00558503381356851</c:v>
                </c:pt>
                <c:pt idx="395">
                  <c:v>0.00568914338789475</c:v>
                </c:pt>
                <c:pt idx="396">
                  <c:v>0.00579048670917652</c:v>
                </c:pt>
                <c:pt idx="397">
                  <c:v>0.00589684679445419</c:v>
                </c:pt>
                <c:pt idx="398">
                  <c:v>0.00599991316318315</c:v>
                </c:pt>
                <c:pt idx="399">
                  <c:v>0.00610477290782654</c:v>
                </c:pt>
                <c:pt idx="400">
                  <c:v>0.00620860116828385</c:v>
                </c:pt>
                <c:pt idx="401">
                  <c:v>0.00631341402728241</c:v>
                </c:pt>
                <c:pt idx="402">
                  <c:v>0.0064108775614552</c:v>
                </c:pt>
                <c:pt idx="403">
                  <c:v>0.006506629769592</c:v>
                </c:pt>
                <c:pt idx="404">
                  <c:v>0.00660029556653424</c:v>
                </c:pt>
                <c:pt idx="405">
                  <c:v>0.00669768877223979</c:v>
                </c:pt>
                <c:pt idx="406">
                  <c:v>0.00678552902781295</c:v>
                </c:pt>
                <c:pt idx="407">
                  <c:v>0.00687367404007746</c:v>
                </c:pt>
                <c:pt idx="408">
                  <c:v>0.00696235823725741</c:v>
                </c:pt>
                <c:pt idx="409">
                  <c:v>0.00704896774465401</c:v>
                </c:pt>
                <c:pt idx="410">
                  <c:v>0.00712778251359903</c:v>
                </c:pt>
                <c:pt idx="411">
                  <c:v>0.00720575334093725</c:v>
                </c:pt>
                <c:pt idx="412">
                  <c:v>0.00727982093834409</c:v>
                </c:pt>
                <c:pt idx="413">
                  <c:v>0.00735372443599405</c:v>
                </c:pt>
                <c:pt idx="414">
                  <c:v>0.0074212983715931</c:v>
                </c:pt>
                <c:pt idx="415">
                  <c:v>0.00748407825000915</c:v>
                </c:pt>
                <c:pt idx="416">
                  <c:v>0.00754035274520621</c:v>
                </c:pt>
                <c:pt idx="417">
                  <c:v>0.00759880742288747</c:v>
                </c:pt>
                <c:pt idx="418">
                  <c:v>0.00764965490469643</c:v>
                </c:pt>
                <c:pt idx="419">
                  <c:v>0.00769315306167962</c:v>
                </c:pt>
                <c:pt idx="420">
                  <c:v>0.00773223224663838</c:v>
                </c:pt>
                <c:pt idx="421">
                  <c:v>0.00776711516638561</c:v>
                </c:pt>
                <c:pt idx="422">
                  <c:v>0.00779729780023948</c:v>
                </c:pt>
                <c:pt idx="423">
                  <c:v>0.00782643722849607</c:v>
                </c:pt>
                <c:pt idx="424">
                  <c:v>0.00784737166890889</c:v>
                </c:pt>
                <c:pt idx="425">
                  <c:v>0.00786398090858692</c:v>
                </c:pt>
                <c:pt idx="426">
                  <c:v>0.00787259614582288</c:v>
                </c:pt>
                <c:pt idx="427">
                  <c:v>0.00787553822003543</c:v>
                </c:pt>
                <c:pt idx="428">
                  <c:v>0.00787101375531015</c:v>
                </c:pt>
                <c:pt idx="429">
                  <c:v>0.00786810684533122</c:v>
                </c:pt>
                <c:pt idx="430">
                  <c:v>0.00785455689397779</c:v>
                </c:pt>
                <c:pt idx="431">
                  <c:v>0.00783944799493405</c:v>
                </c:pt>
                <c:pt idx="432">
                  <c:v>0.00781766961291444</c:v>
                </c:pt>
                <c:pt idx="433">
                  <c:v>0.00779493007517599</c:v>
                </c:pt>
                <c:pt idx="434">
                  <c:v>0.00775975412014863</c:v>
                </c:pt>
                <c:pt idx="435">
                  <c:v>0.0077205225568442</c:v>
                </c:pt>
                <c:pt idx="436">
                  <c:v>0.00768092762979241</c:v>
                </c:pt>
                <c:pt idx="437">
                  <c:v>0.00764425133413075</c:v>
                </c:pt>
                <c:pt idx="438">
                  <c:v>0.00759387270877</c:v>
                </c:pt>
                <c:pt idx="439">
                  <c:v>0.00753796157732031</c:v>
                </c:pt>
                <c:pt idx="440">
                  <c:v>0.00747783073783668</c:v>
                </c:pt>
                <c:pt idx="441">
                  <c:v>0.00741789916234354</c:v>
                </c:pt>
                <c:pt idx="442">
                  <c:v>0.00735488485570338</c:v>
                </c:pt>
                <c:pt idx="443">
                  <c:v>0.00729054602959702</c:v>
                </c:pt>
                <c:pt idx="444">
                  <c:v>0.00722256184460578</c:v>
                </c:pt>
                <c:pt idx="445">
                  <c:v>0.00715363994671811</c:v>
                </c:pt>
                <c:pt idx="446">
                  <c:v>0.00707780241621926</c:v>
                </c:pt>
                <c:pt idx="447">
                  <c:v>0.00700405129691497</c:v>
                </c:pt>
                <c:pt idx="448">
                  <c:v>0.00693048772018996</c:v>
                </c:pt>
                <c:pt idx="449">
                  <c:v>0.00685337255586973</c:v>
                </c:pt>
                <c:pt idx="450">
                  <c:v>0.00677106480638551</c:v>
                </c:pt>
                <c:pt idx="451">
                  <c:v>0.00668937829169517</c:v>
                </c:pt>
                <c:pt idx="452">
                  <c:v>0.00660339001909246</c:v>
                </c:pt>
                <c:pt idx="453">
                  <c:v>0.00651981635719806</c:v>
                </c:pt>
                <c:pt idx="454">
                  <c:v>0.00642889337047787</c:v>
                </c:pt>
                <c:pt idx="455">
                  <c:v>0.0063397168740273</c:v>
                </c:pt>
                <c:pt idx="456">
                  <c:v>0.00625004807830609</c:v>
                </c:pt>
                <c:pt idx="457">
                  <c:v>0.00616631031665481</c:v>
                </c:pt>
                <c:pt idx="458">
                  <c:v>0.00607810669733428</c:v>
                </c:pt>
                <c:pt idx="459">
                  <c:v>0.00598677346122191</c:v>
                </c:pt>
                <c:pt idx="460">
                  <c:v>0.005896436545062</c:v>
                </c:pt>
                <c:pt idx="461">
                  <c:v>0.00581414051698899</c:v>
                </c:pt>
                <c:pt idx="462">
                  <c:v>0.0057299456203007</c:v>
                </c:pt>
                <c:pt idx="463">
                  <c:v>0.00564729794989152</c:v>
                </c:pt>
                <c:pt idx="464">
                  <c:v>0.00556139172716724</c:v>
                </c:pt>
                <c:pt idx="465">
                  <c:v>0.00548022095456994</c:v>
                </c:pt>
                <c:pt idx="466">
                  <c:v>0.00539619015763853</c:v>
                </c:pt>
                <c:pt idx="467">
                  <c:v>0.00531462085706025</c:v>
                </c:pt>
                <c:pt idx="468">
                  <c:v>0.0052344346830042</c:v>
                </c:pt>
                <c:pt idx="469">
                  <c:v>0.00516244177538072</c:v>
                </c:pt>
                <c:pt idx="470">
                  <c:v>0.00508741302225504</c:v>
                </c:pt>
                <c:pt idx="471">
                  <c:v>0.00501520912922986</c:v>
                </c:pt>
                <c:pt idx="472">
                  <c:v>0.00494047341138432</c:v>
                </c:pt>
                <c:pt idx="473">
                  <c:v>0.00486830468259276</c:v>
                </c:pt>
                <c:pt idx="474">
                  <c:v>0.00479453012046606</c:v>
                </c:pt>
                <c:pt idx="475">
                  <c:v>0.00472588953644732</c:v>
                </c:pt>
                <c:pt idx="476">
                  <c:v>0.00465792879427849</c:v>
                </c:pt>
                <c:pt idx="477">
                  <c:v>0.00459677819201999</c:v>
                </c:pt>
                <c:pt idx="478">
                  <c:v>0.00452884089267357</c:v>
                </c:pt>
                <c:pt idx="479">
                  <c:v>0.00446631888530404</c:v>
                </c:pt>
                <c:pt idx="480">
                  <c:v>0.00440546131832567</c:v>
                </c:pt>
                <c:pt idx="481">
                  <c:v>0.00434830771728821</c:v>
                </c:pt>
                <c:pt idx="482">
                  <c:v>0.00429048599581204</c:v>
                </c:pt>
                <c:pt idx="483">
                  <c:v>0.00423214853224284</c:v>
                </c:pt>
                <c:pt idx="484">
                  <c:v>0.00417059940200335</c:v>
                </c:pt>
                <c:pt idx="485">
                  <c:v>0.00411405531434857</c:v>
                </c:pt>
                <c:pt idx="486">
                  <c:v>0.0040560108860595</c:v>
                </c:pt>
                <c:pt idx="487">
                  <c:v>0.00399802506482645</c:v>
                </c:pt>
                <c:pt idx="488">
                  <c:v>0.00394097695648984</c:v>
                </c:pt>
                <c:pt idx="489">
                  <c:v>0.00388445631165746</c:v>
                </c:pt>
                <c:pt idx="490">
                  <c:v>0.00382862723008621</c:v>
                </c:pt>
                <c:pt idx="491">
                  <c:v>0.00377551751591461</c:v>
                </c:pt>
                <c:pt idx="492">
                  <c:v>0.00371972359857697</c:v>
                </c:pt>
                <c:pt idx="493">
                  <c:v>0.0036690871021697</c:v>
                </c:pt>
                <c:pt idx="494">
                  <c:v>0.00361820445612712</c:v>
                </c:pt>
                <c:pt idx="495">
                  <c:v>0.00357024044147468</c:v>
                </c:pt>
                <c:pt idx="496">
                  <c:v>0.00352086985747759</c:v>
                </c:pt>
                <c:pt idx="497">
                  <c:v>0.00347481643285163</c:v>
                </c:pt>
                <c:pt idx="498">
                  <c:v>0.00342246861040837</c:v>
                </c:pt>
                <c:pt idx="499">
                  <c:v>0.00337191416387954</c:v>
                </c:pt>
                <c:pt idx="500">
                  <c:v>0.00332418457745121</c:v>
                </c:pt>
                <c:pt idx="501">
                  <c:v>0.00327854140221744</c:v>
                </c:pt>
                <c:pt idx="502">
                  <c:v>0.00322864335471611</c:v>
                </c:pt>
                <c:pt idx="503">
                  <c:v>0.00317975334857844</c:v>
                </c:pt>
                <c:pt idx="504">
                  <c:v>0.00312837840326523</c:v>
                </c:pt>
                <c:pt idx="505">
                  <c:v>0.00308465753946914</c:v>
                </c:pt>
                <c:pt idx="506">
                  <c:v>0.00303567376204184</c:v>
                </c:pt>
                <c:pt idx="507">
                  <c:v>0.0029864086707456</c:v>
                </c:pt>
                <c:pt idx="508">
                  <c:v>0.00293587766703918</c:v>
                </c:pt>
                <c:pt idx="509">
                  <c:v>0.00289014072051576</c:v>
                </c:pt>
                <c:pt idx="510">
                  <c:v>0.00284009029466876</c:v>
                </c:pt>
                <c:pt idx="511">
                  <c:v>0.00279127061699833</c:v>
                </c:pt>
                <c:pt idx="512">
                  <c:v>0.00274145461937544</c:v>
                </c:pt>
                <c:pt idx="513">
                  <c:v>0.00269631546482349</c:v>
                </c:pt>
                <c:pt idx="514">
                  <c:v>0.00264863276403998</c:v>
                </c:pt>
                <c:pt idx="515">
                  <c:v>0.00260027022140656</c:v>
                </c:pt>
                <c:pt idx="516">
                  <c:v>0.00255235309239894</c:v>
                </c:pt>
                <c:pt idx="517">
                  <c:v>0.00250806960086499</c:v>
                </c:pt>
                <c:pt idx="518">
                  <c:v>0.00245678842684143</c:v>
                </c:pt>
                <c:pt idx="519">
                  <c:v>0.00240924638299238</c:v>
                </c:pt>
                <c:pt idx="520">
                  <c:v>0.00236339222235691</c:v>
                </c:pt>
                <c:pt idx="521">
                  <c:v>0.00231985890114011</c:v>
                </c:pt>
                <c:pt idx="522">
                  <c:v>0.00227266849962722</c:v>
                </c:pt>
                <c:pt idx="523">
                  <c:v>0.00222581801903929</c:v>
                </c:pt>
                <c:pt idx="524">
                  <c:v>0.00217995213699262</c:v>
                </c:pt>
                <c:pt idx="525">
                  <c:v>0.00214212714303284</c:v>
                </c:pt>
                <c:pt idx="526">
                  <c:v>0.00210193442400957</c:v>
                </c:pt>
                <c:pt idx="527">
                  <c:v>0.00206320688138697</c:v>
                </c:pt>
                <c:pt idx="528">
                  <c:v>0.00202336580469986</c:v>
                </c:pt>
                <c:pt idx="529">
                  <c:v>0.0019886352632983</c:v>
                </c:pt>
                <c:pt idx="530">
                  <c:v>0.00194870041532155</c:v>
                </c:pt>
                <c:pt idx="531">
                  <c:v>0.00190626890675806</c:v>
                </c:pt>
                <c:pt idx="532">
                  <c:v>0.00186624028749166</c:v>
                </c:pt>
                <c:pt idx="533">
                  <c:v>0.00183235368769689</c:v>
                </c:pt>
                <c:pt idx="534">
                  <c:v>0.00179398950882166</c:v>
                </c:pt>
                <c:pt idx="535">
                  <c:v>0.00175610590780585</c:v>
                </c:pt>
                <c:pt idx="536">
                  <c:v>0.00171802304279955</c:v>
                </c:pt>
                <c:pt idx="537">
                  <c:v>0.0016852734198917</c:v>
                </c:pt>
                <c:pt idx="538">
                  <c:v>0.00164927696607996</c:v>
                </c:pt>
                <c:pt idx="539">
                  <c:v>0.00161284682005362</c:v>
                </c:pt>
                <c:pt idx="540">
                  <c:v>0.00157846792098823</c:v>
                </c:pt>
                <c:pt idx="541">
                  <c:v>0.00154957464236695</c:v>
                </c:pt>
                <c:pt idx="542">
                  <c:v>0.00151696567639356</c:v>
                </c:pt>
                <c:pt idx="543">
                  <c:v>0.00148539991601746</c:v>
                </c:pt>
                <c:pt idx="544">
                  <c:v>0.00145069281743831</c:v>
                </c:pt>
                <c:pt idx="545">
                  <c:v>0.00142393283565641</c:v>
                </c:pt>
                <c:pt idx="546">
                  <c:v>0.00139316413124228</c:v>
                </c:pt>
                <c:pt idx="547">
                  <c:v>0.00136522028692864</c:v>
                </c:pt>
                <c:pt idx="548">
                  <c:v>0.00133824931974504</c:v>
                </c:pt>
                <c:pt idx="549">
                  <c:v>0.00131616618103409</c:v>
                </c:pt>
                <c:pt idx="550">
                  <c:v>0.0012902735836814</c:v>
                </c:pt>
                <c:pt idx="551">
                  <c:v>0.00126190776856436</c:v>
                </c:pt>
                <c:pt idx="552">
                  <c:v>0.00123360056050335</c:v>
                </c:pt>
                <c:pt idx="553">
                  <c:v>0.00121366244004299</c:v>
                </c:pt>
                <c:pt idx="554">
                  <c:v>0.00118928190473579</c:v>
                </c:pt>
                <c:pt idx="555">
                  <c:v>0.00116599146067069</c:v>
                </c:pt>
                <c:pt idx="556">
                  <c:v>0.00114341602268911</c:v>
                </c:pt>
                <c:pt idx="557">
                  <c:v>0.00112268084626678</c:v>
                </c:pt>
                <c:pt idx="558">
                  <c:v>0.00110060942896704</c:v>
                </c:pt>
                <c:pt idx="559">
                  <c:v>0.00108090573673079</c:v>
                </c:pt>
                <c:pt idx="560">
                  <c:v>0.00106107310897127</c:v>
                </c:pt>
                <c:pt idx="561">
                  <c:v>0.00104445214788204</c:v>
                </c:pt>
                <c:pt idx="562">
                  <c:v>0.00102358803593645</c:v>
                </c:pt>
                <c:pt idx="563">
                  <c:v>0.00100060234856269</c:v>
                </c:pt>
                <c:pt idx="564">
                  <c:v>0.000977897975057854</c:v>
                </c:pt>
                <c:pt idx="565">
                  <c:v>0.000962707026135674</c:v>
                </c:pt>
                <c:pt idx="566">
                  <c:v>0.000941139629517763</c:v>
                </c:pt>
                <c:pt idx="567">
                  <c:v>0.000920099696404095</c:v>
                </c:pt>
                <c:pt idx="568">
                  <c:v>0.000900478054046279</c:v>
                </c:pt>
                <c:pt idx="569">
                  <c:v>0.000886846052814414</c:v>
                </c:pt>
                <c:pt idx="570">
                  <c:v>0.000864258893421635</c:v>
                </c:pt>
                <c:pt idx="571">
                  <c:v>0.000841085663468587</c:v>
                </c:pt>
                <c:pt idx="572">
                  <c:v>0.000823796581940642</c:v>
                </c:pt>
                <c:pt idx="573">
                  <c:v>0.000811020243726771</c:v>
                </c:pt>
                <c:pt idx="574">
                  <c:v>0.000793942147600524</c:v>
                </c:pt>
                <c:pt idx="575">
                  <c:v>0.000775680188942532</c:v>
                </c:pt>
                <c:pt idx="576">
                  <c:v>0.000757687822742264</c:v>
                </c:pt>
                <c:pt idx="577">
                  <c:v>0.000744559842192232</c:v>
                </c:pt>
                <c:pt idx="578">
                  <c:v>0.000727376253365136</c:v>
                </c:pt>
                <c:pt idx="579">
                  <c:v>0.000710743570864693</c:v>
                </c:pt>
                <c:pt idx="580">
                  <c:v>0.000693419325103132</c:v>
                </c:pt>
                <c:pt idx="581">
                  <c:v>0.000679787323871268</c:v>
                </c:pt>
                <c:pt idx="582">
                  <c:v>0.000661009623120239</c:v>
                </c:pt>
                <c:pt idx="583">
                  <c:v>0.000643626770302651</c:v>
                </c:pt>
                <c:pt idx="584">
                  <c:v>0.000628588199726141</c:v>
                </c:pt>
                <c:pt idx="585">
                  <c:v>0.000621215432077953</c:v>
                </c:pt>
                <c:pt idx="586">
                  <c:v>0.000606973917463409</c:v>
                </c:pt>
                <c:pt idx="587">
                  <c:v>0.000592462810391141</c:v>
                </c:pt>
                <c:pt idx="588">
                  <c:v>0.00057861982375758</c:v>
                </c:pt>
                <c:pt idx="589">
                  <c:v>0.000566910133963399</c:v>
                </c:pt>
                <c:pt idx="590">
                  <c:v>0.000551824677742067</c:v>
                </c:pt>
                <c:pt idx="591">
                  <c:v>0.000539634410088465</c:v>
                </c:pt>
                <c:pt idx="592">
                  <c:v>0.00052641265824879</c:v>
                </c:pt>
                <c:pt idx="593">
                  <c:v>0.000515839945341531</c:v>
                </c:pt>
                <c:pt idx="594">
                  <c:v>0.000499500298121223</c:v>
                </c:pt>
                <c:pt idx="595">
                  <c:v>0.000484860255525695</c:v>
                </c:pt>
                <c:pt idx="596">
                  <c:v>0.000468708150884673</c:v>
                </c:pt>
                <c:pt idx="597">
                  <c:v>0.000458533965958398</c:v>
                </c:pt>
                <c:pt idx="598">
                  <c:v>0.000446367141127207</c:v>
                </c:pt>
                <c:pt idx="599">
                  <c:v>0.000434118266417579</c:v>
                </c:pt>
                <c:pt idx="600">
                  <c:v>0.000420076015793526</c:v>
                </c:pt>
                <c:pt idx="601">
                  <c:v>0.000410956757875736</c:v>
                </c:pt>
                <c:pt idx="602">
                  <c:v>0.000398414847885972</c:v>
                </c:pt>
                <c:pt idx="603">
                  <c:v>0.000386998193371926</c:v>
                </c:pt>
                <c:pt idx="604">
                  <c:v>0.000378066478033422</c:v>
                </c:pt>
                <c:pt idx="605">
                  <c:v>0.000372780121579793</c:v>
                </c:pt>
                <c:pt idx="606">
                  <c:v>0.000358386228619579</c:v>
                </c:pt>
                <c:pt idx="607">
                  <c:v>0.000348458193328616</c:v>
                </c:pt>
                <c:pt idx="608">
                  <c:v>0.000336537518132739</c:v>
                </c:pt>
                <c:pt idx="609">
                  <c:v>0.000327500310093386</c:v>
                </c:pt>
                <c:pt idx="610">
                  <c:v>0.000315403813729428</c:v>
                </c:pt>
                <c:pt idx="611">
                  <c:v>0.000308476459707044</c:v>
                </c:pt>
                <c:pt idx="612">
                  <c:v>0.000302006240721671</c:v>
                </c:pt>
                <c:pt idx="613">
                  <c:v>0.000297423168940365</c:v>
                </c:pt>
                <c:pt idx="614">
                  <c:v>0.000285549379389309</c:v>
                </c:pt>
                <c:pt idx="615">
                  <c:v>0.000276746599574064</c:v>
                </c:pt>
                <c:pt idx="616">
                  <c:v>0.000270041952364583</c:v>
                </c:pt>
                <c:pt idx="617">
                  <c:v>0.00026875259713199</c:v>
                </c:pt>
                <c:pt idx="618">
                  <c:v>0.000258918333130671</c:v>
                </c:pt>
                <c:pt idx="619">
                  <c:v>0.000247079707813231</c:v>
                </c:pt>
                <c:pt idx="620">
                  <c:v>0.000237339215101556</c:v>
                </c:pt>
                <c:pt idx="621">
                  <c:v>0.00023519419685097</c:v>
                </c:pt>
                <c:pt idx="622">
                  <c:v>0.000225395097083267</c:v>
                </c:pt>
                <c:pt idx="623">
                  <c:v>0.000215443618969894</c:v>
                </c:pt>
                <c:pt idx="624">
                  <c:v>0.000209336763731888</c:v>
                </c:pt>
                <c:pt idx="625">
                  <c:v>0.000207226909714918</c:v>
                </c:pt>
                <c:pt idx="626">
                  <c:v>0.00019998307758999</c:v>
                </c:pt>
                <c:pt idx="627">
                  <c:v>0.00019330187320292</c:v>
                </c:pt>
                <c:pt idx="628">
                  <c:v>0.000186573783171028</c:v>
                </c:pt>
                <c:pt idx="629">
                  <c:v>0.000179095522821992</c:v>
                </c:pt>
                <c:pt idx="630">
                  <c:v>0.000173082438873629</c:v>
                </c:pt>
                <c:pt idx="631">
                  <c:v>0.000169601179745629</c:v>
                </c:pt>
                <c:pt idx="632">
                  <c:v>0.000162744154190478</c:v>
                </c:pt>
                <c:pt idx="633">
                  <c:v>0.000161267256378599</c:v>
                </c:pt>
                <c:pt idx="634">
                  <c:v>0.000157258533746357</c:v>
                </c:pt>
                <c:pt idx="635">
                  <c:v>0.000153003661478802</c:v>
                </c:pt>
                <c:pt idx="636">
                  <c:v>0.000147670419380351</c:v>
                </c:pt>
                <c:pt idx="637">
                  <c:v>0.000147705583613967</c:v>
                </c:pt>
                <c:pt idx="638">
                  <c:v>0.000143333497234358</c:v>
                </c:pt>
                <c:pt idx="639">
                  <c:v>0.000139348217424527</c:v>
                </c:pt>
                <c:pt idx="640">
                  <c:v>0.000135679415717241</c:v>
                </c:pt>
                <c:pt idx="641">
                  <c:v>0.000135538758782777</c:v>
                </c:pt>
                <c:pt idx="642">
                  <c:v>0.000132104385299599</c:v>
                </c:pt>
                <c:pt idx="643">
                  <c:v>0.00012745098505106</c:v>
                </c:pt>
                <c:pt idx="644">
                  <c:v>0.000121766100616448</c:v>
                </c:pt>
                <c:pt idx="645">
                  <c:v>0.000121473065336313</c:v>
                </c:pt>
                <c:pt idx="646">
                  <c:v>0.000117558113993714</c:v>
                </c:pt>
                <c:pt idx="647">
                  <c:v>0.00011637425146197</c:v>
                </c:pt>
                <c:pt idx="648">
                  <c:v>0.00011088863101785</c:v>
                </c:pt>
                <c:pt idx="649">
                  <c:v>0.000111756015447048</c:v>
                </c:pt>
                <c:pt idx="650">
                  <c:v>0.000107512864590698</c:v>
                </c:pt>
                <c:pt idx="651">
                  <c:v>0.000102132736847426</c:v>
                </c:pt>
                <c:pt idx="652">
                  <c:v>9.76786005893793E-5</c:v>
                </c:pt>
                <c:pt idx="653">
                  <c:v>9.90148414667935E-5</c:v>
                </c:pt>
                <c:pt idx="654">
                  <c:v>9.64126881791976E-5</c:v>
                </c:pt>
                <c:pt idx="655">
                  <c:v>9.67643305153594E-5</c:v>
                </c:pt>
                <c:pt idx="656">
                  <c:v>9.3998077470888E-5</c:v>
                </c:pt>
                <c:pt idx="657">
                  <c:v>9.47716906104435E-5</c:v>
                </c:pt>
                <c:pt idx="658">
                  <c:v>8.94267271007874E-5</c:v>
                </c:pt>
                <c:pt idx="659">
                  <c:v>8.72817088502018E-5</c:v>
                </c:pt>
                <c:pt idx="660">
                  <c:v>8.84538499707404E-5</c:v>
                </c:pt>
                <c:pt idx="661">
                  <c:v>9.1993716154767E-5</c:v>
                </c:pt>
                <c:pt idx="662">
                  <c:v>8.85827854939996E-5</c:v>
                </c:pt>
                <c:pt idx="663">
                  <c:v>8.97080409697167E-5</c:v>
                </c:pt>
                <c:pt idx="664">
                  <c:v>9.12318244264169E-5</c:v>
                </c:pt>
                <c:pt idx="665">
                  <c:v>9.23101942573124E-5</c:v>
                </c:pt>
                <c:pt idx="666">
                  <c:v>8.7774008120828E-5</c:v>
                </c:pt>
                <c:pt idx="667">
                  <c:v>8.42693061704177E-5</c:v>
                </c:pt>
                <c:pt idx="668">
                  <c:v>8.13623961914817E-5</c:v>
                </c:pt>
                <c:pt idx="669">
                  <c:v>8.29330652930035E-5</c:v>
                </c:pt>
                <c:pt idx="670">
                  <c:v>8.47147197962222E-5</c:v>
                </c:pt>
                <c:pt idx="671">
                  <c:v>8.44451273384983E-5</c:v>
                </c:pt>
                <c:pt idx="672">
                  <c:v>7.90532781840206E-5</c:v>
                </c:pt>
                <c:pt idx="673">
                  <c:v>8.06005044631316E-5</c:v>
                </c:pt>
                <c:pt idx="674">
                  <c:v>8.00027124916569E-5</c:v>
                </c:pt>
                <c:pt idx="675">
                  <c:v>7.58064472801287E-5</c:v>
                </c:pt>
                <c:pt idx="676">
                  <c:v>7.15398536013681E-5</c:v>
                </c:pt>
                <c:pt idx="677">
                  <c:v>7.43998779354824E-5</c:v>
                </c:pt>
                <c:pt idx="678">
                  <c:v>7.42474995898123E-5</c:v>
                </c:pt>
                <c:pt idx="679">
                  <c:v>7.08600117514558E-5</c:v>
                </c:pt>
                <c:pt idx="680">
                  <c:v>6.63589898485874E-5</c:v>
                </c:pt>
                <c:pt idx="681">
                  <c:v>6.59370190451935E-5</c:v>
                </c:pt>
                <c:pt idx="682">
                  <c:v>6.36161796265271E-5</c:v>
                </c:pt>
                <c:pt idx="683">
                  <c:v>5.9455078648615E-5</c:v>
                </c:pt>
                <c:pt idx="684">
                  <c:v>5.80485093039686E-5</c:v>
                </c:pt>
                <c:pt idx="685">
                  <c:v>6.03810701338404E-5</c:v>
                </c:pt>
                <c:pt idx="686">
                  <c:v>5.68294825386085E-5</c:v>
                </c:pt>
                <c:pt idx="687">
                  <c:v>5.3477158933868E-5</c:v>
                </c:pt>
                <c:pt idx="688">
                  <c:v>4.86010518724274E-5</c:v>
                </c:pt>
                <c:pt idx="689">
                  <c:v>5.23636248693563E-5</c:v>
                </c:pt>
                <c:pt idx="690">
                  <c:v>4.91167939654644E-5</c:v>
                </c:pt>
                <c:pt idx="691">
                  <c:v>4.51666783892492E-5</c:v>
                </c:pt>
                <c:pt idx="692">
                  <c:v>4.33615810636197E-5</c:v>
                </c:pt>
                <c:pt idx="693">
                  <c:v>4.34787951756736E-5</c:v>
                </c:pt>
                <c:pt idx="694">
                  <c:v>3.87667878711083E-5</c:v>
                </c:pt>
                <c:pt idx="695">
                  <c:v>3.36679739967654E-5</c:v>
                </c:pt>
                <c:pt idx="696">
                  <c:v>2.98467939438095E-5</c:v>
                </c:pt>
                <c:pt idx="697">
                  <c:v>3.35390384735061E-5</c:v>
                </c:pt>
                <c:pt idx="698">
                  <c:v>3.3292888838193E-5</c:v>
                </c:pt>
                <c:pt idx="699">
                  <c:v>3.09134423634996E-5</c:v>
                </c:pt>
                <c:pt idx="700">
                  <c:v>2.94248231404156E-5</c:v>
                </c:pt>
                <c:pt idx="701">
                  <c:v>2.96944155981395E-5</c:v>
                </c:pt>
                <c:pt idx="702">
                  <c:v>2.53340506297358E-5</c:v>
                </c:pt>
                <c:pt idx="703">
                  <c:v>2.32710822575878E-5</c:v>
                </c:pt>
                <c:pt idx="704">
                  <c:v>2.13604922311099E-5</c:v>
                </c:pt>
                <c:pt idx="705">
                  <c:v>2.56036430874597E-5</c:v>
                </c:pt>
                <c:pt idx="706">
                  <c:v>2.50761795832173E-5</c:v>
                </c:pt>
                <c:pt idx="707">
                  <c:v>2.22864837163354E-5</c:v>
                </c:pt>
                <c:pt idx="708">
                  <c:v>1.82777610840933E-5</c:v>
                </c:pt>
                <c:pt idx="709">
                  <c:v>2.07509788484298E-5</c:v>
                </c:pt>
                <c:pt idx="710">
                  <c:v>1.5323965460336E-5</c:v>
                </c:pt>
                <c:pt idx="711">
                  <c:v>1.09987647255485E-5</c:v>
                </c:pt>
                <c:pt idx="712">
                  <c:v>5.81790097276783E-6</c:v>
                </c:pt>
                <c:pt idx="713">
                  <c:v>8.39661143795277E-6</c:v>
                </c:pt>
                <c:pt idx="714">
                  <c:v>5.77101532794626E-6</c:v>
                </c:pt>
                <c:pt idx="715">
                  <c:v>1.63335717244497E-6</c:v>
                </c:pt>
                <c:pt idx="716">
                  <c:v>-4.99939666935372E-7</c:v>
                </c:pt>
                <c:pt idx="717">
                  <c:v>-3.2411849885454E-7</c:v>
                </c:pt>
                <c:pt idx="718">
                  <c:v>-4.55554794399897E-6</c:v>
                </c:pt>
                <c:pt idx="719">
                  <c:v>-9.00968420204573E-6</c:v>
                </c:pt>
                <c:pt idx="720">
                  <c:v>-1.13188022095068E-5</c:v>
                </c:pt>
                <c:pt idx="721">
                  <c:v>-7.23975111003242E-6</c:v>
                </c:pt>
                <c:pt idx="722">
                  <c:v>-9.38476936061808E-6</c:v>
                </c:pt>
                <c:pt idx="723">
                  <c:v>-1.05217462475405E-5</c:v>
                </c:pt>
                <c:pt idx="724">
                  <c:v>-1.0990602695756E-5</c:v>
                </c:pt>
                <c:pt idx="725">
                  <c:v>-9.71296887436886E-6</c:v>
                </c:pt>
                <c:pt idx="726">
                  <c:v>-1.07561744716483E-5</c:v>
                </c:pt>
                <c:pt idx="727">
                  <c:v>-1.15415090224091E-5</c:v>
                </c:pt>
                <c:pt idx="728">
                  <c:v>-1.25612717972777E-5</c:v>
                </c:pt>
                <c:pt idx="729">
                  <c:v>-7.55622921257783E-6</c:v>
                </c:pt>
                <c:pt idx="730">
                  <c:v>-1.0990602695756E-5</c:v>
                </c:pt>
                <c:pt idx="731">
                  <c:v>-1.33348849368332E-5</c:v>
                </c:pt>
                <c:pt idx="732">
                  <c:v>-1.04514177803082E-5</c:v>
                </c:pt>
                <c:pt idx="733">
                  <c:v>-5.29399684993829E-6</c:v>
                </c:pt>
                <c:pt idx="734">
                  <c:v>-6.12621704552069E-6</c:v>
                </c:pt>
                <c:pt idx="735">
                  <c:v>-4.87202604654437E-6</c:v>
                </c:pt>
                <c:pt idx="736">
                  <c:v>-4.33284113109663E-6</c:v>
                </c:pt>
                <c:pt idx="737">
                  <c:v>-1.24854508362956E-7</c:v>
                </c:pt>
                <c:pt idx="738">
                  <c:v>-4.0280844397566E-6</c:v>
                </c:pt>
                <c:pt idx="739">
                  <c:v>-9.97083992088739E-6</c:v>
                </c:pt>
                <c:pt idx="740">
                  <c:v>-1.40616124315672E-5</c:v>
                </c:pt>
                <c:pt idx="741">
                  <c:v>-1.11078168078098E-5</c:v>
                </c:pt>
                <c:pt idx="742">
                  <c:v>-1.34755418712979E-5</c:v>
                </c:pt>
                <c:pt idx="743">
                  <c:v>-1.49407182719711E-5</c:v>
                </c:pt>
                <c:pt idx="744">
                  <c:v>-1.65113873734929E-5</c:v>
                </c:pt>
                <c:pt idx="745">
                  <c:v>-1.49524396831765E-5</c:v>
                </c:pt>
                <c:pt idx="746">
                  <c:v>-1.86681270352839E-5</c:v>
                </c:pt>
                <c:pt idx="747">
                  <c:v>-2.08131452858696E-5</c:v>
                </c:pt>
                <c:pt idx="748">
                  <c:v>-1.85743557456408E-5</c:v>
                </c:pt>
                <c:pt idx="749">
                  <c:v>-1.22096294611161E-5</c:v>
                </c:pt>
                <c:pt idx="750">
                  <c:v>-1.58198241123751E-5</c:v>
                </c:pt>
                <c:pt idx="751">
                  <c:v>-1.73201647466645E-5</c:v>
                </c:pt>
                <c:pt idx="752">
                  <c:v>-1.75897572043884E-5</c:v>
                </c:pt>
                <c:pt idx="753">
                  <c:v>-1.51048180288465E-5</c:v>
                </c:pt>
                <c:pt idx="754">
                  <c:v>-1.62652377381798E-5</c:v>
                </c:pt>
                <c:pt idx="755">
                  <c:v>-1.94065759412233E-5</c:v>
                </c:pt>
                <c:pt idx="756">
                  <c:v>-2.0613881295378E-5</c:v>
                </c:pt>
                <c:pt idx="757">
                  <c:v>-1.60073666916612E-5</c:v>
                </c:pt>
                <c:pt idx="758">
                  <c:v>-1.56791671779105E-5</c:v>
                </c:pt>
                <c:pt idx="759">
                  <c:v>-1.80820564750146E-5</c:v>
                </c:pt>
                <c:pt idx="760">
                  <c:v>-2.07076525850211E-5</c:v>
                </c:pt>
                <c:pt idx="761">
                  <c:v>-1.66989299527791E-5</c:v>
                </c:pt>
                <c:pt idx="762">
                  <c:v>-2.02153533143949E-5</c:v>
                </c:pt>
                <c:pt idx="763">
                  <c:v>-2.14461014909604E-5</c:v>
                </c:pt>
                <c:pt idx="764">
                  <c:v>-2.41420260681992E-5</c:v>
                </c:pt>
                <c:pt idx="765">
                  <c:v>-2.32746416390007E-5</c:v>
                </c:pt>
                <c:pt idx="766">
                  <c:v>-2.62401586739634E-5</c:v>
                </c:pt>
                <c:pt idx="767">
                  <c:v>-2.92877255873638E-5</c:v>
                </c:pt>
                <c:pt idx="768">
                  <c:v>-2.97096963907577E-5</c:v>
                </c:pt>
                <c:pt idx="769">
                  <c:v>-2.2618242611499E-5</c:v>
                </c:pt>
                <c:pt idx="770">
                  <c:v>-2.27120139011422E-5</c:v>
                </c:pt>
                <c:pt idx="771">
                  <c:v>-2.34856270406976E-5</c:v>
                </c:pt>
                <c:pt idx="772">
                  <c:v>-2.27002924899368E-5</c:v>
                </c:pt>
                <c:pt idx="773">
                  <c:v>-2.18446294719436E-5</c:v>
                </c:pt>
                <c:pt idx="774">
                  <c:v>-2.46929323948524E-5</c:v>
                </c:pt>
                <c:pt idx="775">
                  <c:v>-2.23955357985967E-5</c:v>
                </c:pt>
                <c:pt idx="776">
                  <c:v>-2.23369287425698E-5</c:v>
                </c:pt>
                <c:pt idx="777">
                  <c:v>-1.8457141633587E-5</c:v>
                </c:pt>
                <c:pt idx="778">
                  <c:v>-2.40365333673508E-5</c:v>
                </c:pt>
                <c:pt idx="779">
                  <c:v>-2.70723788695458E-5</c:v>
                </c:pt>
                <c:pt idx="780">
                  <c:v>-2.70372146359297E-5</c:v>
                </c:pt>
                <c:pt idx="781">
                  <c:v>-2.20321720512297E-5</c:v>
                </c:pt>
                <c:pt idx="782">
                  <c:v>-2.7107543103162E-5</c:v>
                </c:pt>
                <c:pt idx="783">
                  <c:v>-2.50094104973978E-5</c:v>
                </c:pt>
                <c:pt idx="784">
                  <c:v>-2.25830783778829E-5</c:v>
                </c:pt>
                <c:pt idx="785">
                  <c:v>-1.66051586631359E-5</c:v>
                </c:pt>
                <c:pt idx="786">
                  <c:v>-1.60073666916612E-5</c:v>
                </c:pt>
                <c:pt idx="787">
                  <c:v>-1.6546551607109E-5</c:v>
                </c:pt>
                <c:pt idx="788">
                  <c:v>-1.64879445510821E-5</c:v>
                </c:pt>
                <c:pt idx="789">
                  <c:v>-1.57377742339374E-5</c:v>
                </c:pt>
                <c:pt idx="790">
                  <c:v>-2.01450248471626E-5</c:v>
                </c:pt>
                <c:pt idx="791">
                  <c:v>-2.19852864064082E-5</c:v>
                </c:pt>
                <c:pt idx="792">
                  <c:v>-2.05318314169403E-5</c:v>
                </c:pt>
                <c:pt idx="793">
                  <c:v>-1.67458155976006E-5</c:v>
                </c:pt>
                <c:pt idx="794">
                  <c:v>-1.47180114590688E-5</c:v>
                </c:pt>
                <c:pt idx="795">
                  <c:v>-1.97347754549741E-5</c:v>
                </c:pt>
                <c:pt idx="796">
                  <c:v>-2.20204506400243E-5</c:v>
                </c:pt>
                <c:pt idx="797">
                  <c:v>-1.81406635310415E-5</c:v>
                </c:pt>
                <c:pt idx="798">
                  <c:v>-1.8820505380954E-5</c:v>
                </c:pt>
                <c:pt idx="799">
                  <c:v>-1.90314907826509E-5</c:v>
                </c:pt>
                <c:pt idx="800">
                  <c:v>-1.44601404125503E-5</c:v>
                </c:pt>
                <c:pt idx="801">
                  <c:v>-6.38408809203921E-6</c:v>
                </c:pt>
                <c:pt idx="802">
                  <c:v>-8.10713553923095E-6</c:v>
                </c:pt>
                <c:pt idx="803">
                  <c:v>-9.1034554916888E-6</c:v>
                </c:pt>
                <c:pt idx="804">
                  <c:v>-9.31444089338576E-6</c:v>
                </c:pt>
                <c:pt idx="805">
                  <c:v>-4.91891169136594E-6</c:v>
                </c:pt>
                <c:pt idx="806">
                  <c:v>-3.98119879493503E-6</c:v>
                </c:pt>
                <c:pt idx="807">
                  <c:v>-2.36364404859175E-6</c:v>
                </c:pt>
                <c:pt idx="808">
                  <c:v>-2.15265864689479E-6</c:v>
                </c:pt>
                <c:pt idx="809">
                  <c:v>3.56739002133366E-6</c:v>
                </c:pt>
                <c:pt idx="810">
                  <c:v>-2.30347209211469E-7</c:v>
                </c:pt>
                <c:pt idx="811">
                  <c:v>-4.68448346725823E-6</c:v>
                </c:pt>
                <c:pt idx="812">
                  <c:v>-5.41121096199218E-6</c:v>
                </c:pt>
                <c:pt idx="813">
                  <c:v>-2.00028030122477E-6</c:v>
                </c:pt>
                <c:pt idx="814">
                  <c:v>-4.39144818712358E-6</c:v>
                </c:pt>
                <c:pt idx="815">
                  <c:v>-7.20458687641623E-6</c:v>
                </c:pt>
                <c:pt idx="816">
                  <c:v>-1.07913387052644E-5</c:v>
                </c:pt>
                <c:pt idx="817">
                  <c:v>-6.94671582989777E-6</c:v>
                </c:pt>
                <c:pt idx="818">
                  <c:v>-9.09173408048342E-6</c:v>
                </c:pt>
                <c:pt idx="819">
                  <c:v>-7.53278639016708E-6</c:v>
                </c:pt>
                <c:pt idx="820">
                  <c:v>-7.6851647358371E-6</c:v>
                </c:pt>
                <c:pt idx="821">
                  <c:v>-5.18850414908984E-6</c:v>
                </c:pt>
                <c:pt idx="822">
                  <c:v>-8.24779247369559E-6</c:v>
                </c:pt>
                <c:pt idx="823">
                  <c:v>-8.48222069780336E-6</c:v>
                </c:pt>
                <c:pt idx="824">
                  <c:v>-1.00763326217358E-5</c:v>
                </c:pt>
                <c:pt idx="825">
                  <c:v>-8.18918541766871E-6</c:v>
                </c:pt>
                <c:pt idx="826">
                  <c:v>-1.13188022095068E-5</c:v>
                </c:pt>
                <c:pt idx="827">
                  <c:v>-1.4846946982328E-5</c:v>
                </c:pt>
                <c:pt idx="828">
                  <c:v>-1.84454202223816E-5</c:v>
                </c:pt>
                <c:pt idx="829">
                  <c:v>-1.40967766651833E-5</c:v>
                </c:pt>
                <c:pt idx="830">
                  <c:v>-1.46594044030419E-5</c:v>
                </c:pt>
                <c:pt idx="831">
                  <c:v>-1.59839238692505E-5</c:v>
                </c:pt>
                <c:pt idx="832">
                  <c:v>-1.60659737476882E-5</c:v>
                </c:pt>
                <c:pt idx="833">
                  <c:v>-1.17642158353114E-5</c:v>
                </c:pt>
                <c:pt idx="834">
                  <c:v>-1.4389811945318E-5</c:v>
                </c:pt>
                <c:pt idx="835">
                  <c:v>-1.75663143819777E-5</c:v>
                </c:pt>
                <c:pt idx="836">
                  <c:v>-1.50930966176412E-5</c:v>
                </c:pt>
                <c:pt idx="837">
                  <c:v>-7.45073651172932E-6</c:v>
                </c:pt>
                <c:pt idx="838">
                  <c:v>-8.34156376333872E-6</c:v>
                </c:pt>
                <c:pt idx="839">
                  <c:v>-1.34989846937086E-5</c:v>
                </c:pt>
                <c:pt idx="840">
                  <c:v>-1.46476829918365E-5</c:v>
                </c:pt>
                <c:pt idx="841">
                  <c:v>-1.13656878543283E-5</c:v>
                </c:pt>
                <c:pt idx="842">
                  <c:v>-1.36865272729948E-5</c:v>
                </c:pt>
                <c:pt idx="843">
                  <c:v>-1.56088387106781E-5</c:v>
                </c:pt>
                <c:pt idx="844">
                  <c:v>-1.55150674210351E-5</c:v>
                </c:pt>
                <c:pt idx="845">
                  <c:v>-1.11312596302206E-5</c:v>
                </c:pt>
                <c:pt idx="846">
                  <c:v>-1.45304688797826E-5</c:v>
                </c:pt>
                <c:pt idx="847">
                  <c:v>-1.71091793449675E-5</c:v>
                </c:pt>
                <c:pt idx="848">
                  <c:v>-1.96058399317148E-5</c:v>
                </c:pt>
                <c:pt idx="849">
                  <c:v>-1.48821112159442E-5</c:v>
                </c:pt>
                <c:pt idx="850">
                  <c:v>-1.85977985680516E-5</c:v>
                </c:pt>
                <c:pt idx="851">
                  <c:v>-2.11179019772096E-5</c:v>
                </c:pt>
                <c:pt idx="852">
                  <c:v>-1.7730414138853E-5</c:v>
                </c:pt>
                <c:pt idx="853">
                  <c:v>-1.17876586577223E-5</c:v>
                </c:pt>
                <c:pt idx="854">
                  <c:v>-1.4178826543621E-5</c:v>
                </c:pt>
                <c:pt idx="855">
                  <c:v>-1.35224275161194E-5</c:v>
                </c:pt>
                <c:pt idx="856">
                  <c:v>-1.36044773945571E-5</c:v>
                </c:pt>
                <c:pt idx="857">
                  <c:v>-9.57231193990422E-6</c:v>
                </c:pt>
                <c:pt idx="858">
                  <c:v>-1.30887353015201E-5</c:v>
                </c:pt>
                <c:pt idx="859">
                  <c:v>-1.53040820193381E-5</c:v>
                </c:pt>
                <c:pt idx="860">
                  <c:v>-1.8761898324927E-5</c:v>
                </c:pt>
                <c:pt idx="861">
                  <c:v>-1.48586683935334E-5</c:v>
                </c:pt>
                <c:pt idx="862">
                  <c:v>-1.42374335996479E-5</c:v>
                </c:pt>
                <c:pt idx="863">
                  <c:v>-1.26784859093316E-5</c:v>
                </c:pt>
                <c:pt idx="864">
                  <c:v>-1.1353966443123E-5</c:v>
                </c:pt>
                <c:pt idx="865">
                  <c:v>-7.18114405400548E-6</c:v>
                </c:pt>
                <c:pt idx="866">
                  <c:v>-6.196545512753E-6</c:v>
                </c:pt>
                <c:pt idx="867">
                  <c:v>-7.02876570833547E-6</c:v>
                </c:pt>
                <c:pt idx="868">
                  <c:v>-8.7518131555272E-6</c:v>
                </c:pt>
                <c:pt idx="869">
                  <c:v>-5.44637519560831E-6</c:v>
                </c:pt>
                <c:pt idx="870">
                  <c:v>-9.97083992088739E-6</c:v>
                </c:pt>
                <c:pt idx="871">
                  <c:v>-1.14125734991499E-5</c:v>
                </c:pt>
                <c:pt idx="872">
                  <c:v>-1.25495503860723E-5</c:v>
                </c:pt>
                <c:pt idx="873">
                  <c:v>-9.43165500543958E-6</c:v>
                </c:pt>
                <c:pt idx="874">
                  <c:v>-1.11664238638368E-5</c:v>
                </c:pt>
                <c:pt idx="875">
                  <c:v>-1.09202742285237E-5</c:v>
                </c:pt>
                <c:pt idx="876">
                  <c:v>-1.02990394346382E-5</c:v>
                </c:pt>
                <c:pt idx="877">
                  <c:v>-5.57531071886757E-6</c:v>
                </c:pt>
                <c:pt idx="878">
                  <c:v>-7.39212945570244E-6</c:v>
                </c:pt>
                <c:pt idx="879">
                  <c:v>-7.59139344619396E-6</c:v>
                </c:pt>
                <c:pt idx="880">
                  <c:v>-4.01636302855123E-6</c:v>
                </c:pt>
                <c:pt idx="881">
                  <c:v>3.13369780673437E-6</c:v>
                </c:pt>
                <c:pt idx="882">
                  <c:v>2.62967712490276E-6</c:v>
                </c:pt>
                <c:pt idx="883">
                  <c:v>1.37548612592644E-6</c:v>
                </c:pt>
                <c:pt idx="884">
                  <c:v>2.00844233101732E-6</c:v>
                </c:pt>
                <c:pt idx="885">
                  <c:v>5.68896544950856E-6</c:v>
                </c:pt>
                <c:pt idx="886">
                  <c:v>2.64139853610813E-6</c:v>
                </c:pt>
                <c:pt idx="887">
                  <c:v>8.12858388067885E-7</c:v>
                </c:pt>
                <c:pt idx="888">
                  <c:v>2.45385595682199E-6</c:v>
                </c:pt>
                <c:pt idx="889">
                  <c:v>1.00024447730907E-5</c:v>
                </c:pt>
                <c:pt idx="890">
                  <c:v>8.0332476905858E-6</c:v>
                </c:pt>
                <c:pt idx="891">
                  <c:v>6.45085717785864E-6</c:v>
                </c:pt>
                <c:pt idx="892">
                  <c:v>7.08381338294952E-6</c:v>
                </c:pt>
                <c:pt idx="893">
                  <c:v>9.31088151197287E-6</c:v>
                </c:pt>
                <c:pt idx="894">
                  <c:v>5.44281581419548E-6</c:v>
                </c:pt>
                <c:pt idx="895">
                  <c:v>5.19666617888233E-6</c:v>
                </c:pt>
                <c:pt idx="896">
                  <c:v>3.88386812387907E-6</c:v>
                </c:pt>
                <c:pt idx="897">
                  <c:v>7.62299829839726E-6</c:v>
                </c:pt>
                <c:pt idx="898">
                  <c:v>5.61863698227624E-6</c:v>
                </c:pt>
                <c:pt idx="899">
                  <c:v>1.96155668619575E-6</c:v>
                </c:pt>
                <c:pt idx="900">
                  <c:v>7.89415565657134E-7</c:v>
                </c:pt>
                <c:pt idx="901">
                  <c:v>6.60323552352865E-6</c:v>
                </c:pt>
                <c:pt idx="902">
                  <c:v>6.08749343049167E-6</c:v>
                </c:pt>
                <c:pt idx="903">
                  <c:v>6.81422092522561E-6</c:v>
                </c:pt>
                <c:pt idx="904">
                  <c:v>7.55266983116494E-6</c:v>
                </c:pt>
                <c:pt idx="905">
                  <c:v>1.18544277435417E-5</c:v>
                </c:pt>
                <c:pt idx="906">
                  <c:v>1.11394216600131E-5</c:v>
                </c:pt>
                <c:pt idx="907">
                  <c:v>1.10573717815754E-5</c:v>
                </c:pt>
                <c:pt idx="908">
                  <c:v>1.06940080342084E-5</c:v>
                </c:pt>
                <c:pt idx="909">
                  <c:v>1.54880652172114E-5</c:v>
                </c:pt>
                <c:pt idx="910">
                  <c:v>1.59569216654268E-5</c:v>
                </c:pt>
                <c:pt idx="911">
                  <c:v>1.65898778705177E-5</c:v>
                </c:pt>
                <c:pt idx="912">
                  <c:v>1.7750297579851E-5</c:v>
                </c:pt>
                <c:pt idx="913">
                  <c:v>2.33179679024094E-5</c:v>
                </c:pt>
                <c:pt idx="914">
                  <c:v>2.37047744721871E-5</c:v>
                </c:pt>
                <c:pt idx="915">
                  <c:v>2.18527915017361E-5</c:v>
                </c:pt>
                <c:pt idx="916">
                  <c:v>2.07744216708406E-5</c:v>
                </c:pt>
                <c:pt idx="917">
                  <c:v>2.11377854182076E-5</c:v>
                </c:pt>
                <c:pt idx="918">
                  <c:v>1.68594703282416E-5</c:v>
                </c:pt>
                <c:pt idx="919">
                  <c:v>1.35423109571173E-5</c:v>
                </c:pt>
                <c:pt idx="920">
                  <c:v>1.07174508566193E-5</c:v>
                </c:pt>
                <c:pt idx="921">
                  <c:v>1.50426515914068E-5</c:v>
                </c:pt>
                <c:pt idx="922">
                  <c:v>1.38470676484573E-5</c:v>
                </c:pt>
                <c:pt idx="923">
                  <c:v>1.18895919771579E-5</c:v>
                </c:pt>
                <c:pt idx="924">
                  <c:v>1.04478583988954E-5</c:v>
                </c:pt>
                <c:pt idx="925">
                  <c:v>1.37064107139927E-5</c:v>
                </c:pt>
                <c:pt idx="926">
                  <c:v>1.10573717815754E-5</c:v>
                </c:pt>
                <c:pt idx="927">
                  <c:v>9.43981703523213E-6</c:v>
                </c:pt>
                <c:pt idx="928">
                  <c:v>1.16317209306394E-5</c:v>
                </c:pt>
                <c:pt idx="929">
                  <c:v>1.48199447785044E-5</c:v>
                </c:pt>
                <c:pt idx="930">
                  <c:v>1.00024447730907E-5</c:v>
                </c:pt>
                <c:pt idx="931">
                  <c:v>8.9006321197844E-6</c:v>
                </c:pt>
                <c:pt idx="932">
                  <c:v>8.56071119482817E-6</c:v>
                </c:pt>
                <c:pt idx="933">
                  <c:v>1.11628644824239E-5</c:v>
                </c:pt>
                <c:pt idx="934">
                  <c:v>7.56439124237038E-6</c:v>
                </c:pt>
                <c:pt idx="935">
                  <c:v>5.54830851504393E-6</c:v>
                </c:pt>
                <c:pt idx="936">
                  <c:v>5.10289488923926E-6</c:v>
                </c:pt>
                <c:pt idx="937">
                  <c:v>8.09185474661274E-6</c:v>
                </c:pt>
                <c:pt idx="938">
                  <c:v>4.98568077718537E-6</c:v>
                </c:pt>
                <c:pt idx="939">
                  <c:v>1.28171483628337E-6</c:v>
                </c:pt>
                <c:pt idx="940">
                  <c:v>-2.88954265238413E-7</c:v>
                </c:pt>
                <c:pt idx="941">
                  <c:v>5.30215887973084E-6</c:v>
                </c:pt>
                <c:pt idx="942">
                  <c:v>4.11829634798678E-6</c:v>
                </c:pt>
                <c:pt idx="943">
                  <c:v>1.77401410690954E-6</c:v>
                </c:pt>
                <c:pt idx="944">
                  <c:v>3.08837706236271E-7</c:v>
                </c:pt>
                <c:pt idx="945">
                  <c:v>3.790096834236E-6</c:v>
                </c:pt>
                <c:pt idx="946">
                  <c:v>3.22746909637744E-6</c:v>
                </c:pt>
                <c:pt idx="947">
                  <c:v>-6.52318012605387E-7</c:v>
                </c:pt>
                <c:pt idx="948">
                  <c:v>-6.09105281190456E-6</c:v>
                </c:pt>
                <c:pt idx="949">
                  <c:v>-8.51582003096904E-7</c:v>
                </c:pt>
                <c:pt idx="950">
                  <c:v>-1.33215986251777E-6</c:v>
                </c:pt>
                <c:pt idx="951">
                  <c:v>-2.85594331921798E-6</c:v>
                </c:pt>
                <c:pt idx="952">
                  <c:v>-3.8757060940866E-6</c:v>
                </c:pt>
                <c:pt idx="953">
                  <c:v>-6.64039423810763E-7</c:v>
                </c:pt>
                <c:pt idx="954">
                  <c:v>-3.91087032770271E-6</c:v>
                </c:pt>
                <c:pt idx="955">
                  <c:v>-8.74009174432182E-6</c:v>
                </c:pt>
                <c:pt idx="956">
                  <c:v>-9.58403335110966E-6</c:v>
                </c:pt>
                <c:pt idx="957">
                  <c:v>-6.59507349373617E-6</c:v>
                </c:pt>
                <c:pt idx="958">
                  <c:v>-5.75113188694834E-6</c:v>
                </c:pt>
                <c:pt idx="959">
                  <c:v>-4.3797267759182E-6</c:v>
                </c:pt>
                <c:pt idx="960">
                  <c:v>-3.26619271140646E-6</c:v>
                </c:pt>
                <c:pt idx="961">
                  <c:v>1.90294963016881E-6</c:v>
                </c:pt>
                <c:pt idx="962">
                  <c:v>-5.45260411306361E-8</c:v>
                </c:pt>
                <c:pt idx="963">
                  <c:v>-3.62955645877343E-6</c:v>
                </c:pt>
                <c:pt idx="964">
                  <c:v>-6.02072434467224E-6</c:v>
                </c:pt>
                <c:pt idx="965">
                  <c:v>-3.18414283296876E-6</c:v>
                </c:pt>
                <c:pt idx="966">
                  <c:v>-6.92327300748695E-6</c:v>
                </c:pt>
                <c:pt idx="967">
                  <c:v>-5.80973894297528E-6</c:v>
                </c:pt>
                <c:pt idx="968">
                  <c:v>-1.48453820818778E-6</c:v>
                </c:pt>
                <c:pt idx="969">
                  <c:v>2.70000559213508E-6</c:v>
                </c:pt>
                <c:pt idx="970">
                  <c:v>5.54987341549424E-7</c:v>
                </c:pt>
                <c:pt idx="971">
                  <c:v>-3.47561321265291E-7</c:v>
                </c:pt>
                <c:pt idx="972">
                  <c:v>-6.17153778989194E-7</c:v>
                </c:pt>
                <c:pt idx="973">
                  <c:v>1.71540705088267E-6</c:v>
                </c:pt>
                <c:pt idx="974">
                  <c:v>-3.12397087649164E-7</c:v>
                </c:pt>
                <c:pt idx="975">
                  <c:v>-9.33631881534599E-7</c:v>
                </c:pt>
                <c:pt idx="976">
                  <c:v>-9.68796115150793E-7</c:v>
                </c:pt>
                <c:pt idx="977">
                  <c:v>5.13805912285538E-6</c:v>
                </c:pt>
                <c:pt idx="978">
                  <c:v>7.13069902777109E-6</c:v>
                </c:pt>
                <c:pt idx="979">
                  <c:v>8.0332476905858E-6</c:v>
                </c:pt>
                <c:pt idx="980">
                  <c:v>9.39293139041056E-6</c:v>
                </c:pt>
                <c:pt idx="981">
                  <c:v>1.61210214223022E-5</c:v>
                </c:pt>
                <c:pt idx="982">
                  <c:v>1.23350056029625E-5</c:v>
                </c:pt>
                <c:pt idx="983">
                  <c:v>8.64276107326586E-6</c:v>
                </c:pt>
                <c:pt idx="984">
                  <c:v>7.83398370009422E-6</c:v>
                </c:pt>
                <c:pt idx="985">
                  <c:v>8.37316861554202E-6</c:v>
                </c:pt>
                <c:pt idx="986">
                  <c:v>4.68092408584534E-6</c:v>
                </c:pt>
                <c:pt idx="987">
                  <c:v>-1.01411685952205E-7</c:v>
                </c:pt>
                <c:pt idx="988">
                  <c:v>-1.94167324519783E-6</c:v>
                </c:pt>
                <c:pt idx="989">
                  <c:v>2.27803478874116E-6</c:v>
                </c:pt>
                <c:pt idx="990">
                  <c:v>-2.18782288051098E-6</c:v>
                </c:pt>
                <c:pt idx="991">
                  <c:v>-3.88742750529196E-6</c:v>
                </c:pt>
                <c:pt idx="992">
                  <c:v>-5.14161850426828E-6</c:v>
                </c:pt>
                <c:pt idx="993">
                  <c:v>-9.10189059123848E-7</c:v>
                </c:pt>
                <c:pt idx="994">
                  <c:v>-4.0280844397566E-6</c:v>
                </c:pt>
                <c:pt idx="995">
                  <c:v>-5.73941047574296E-6</c:v>
                </c:pt>
                <c:pt idx="996">
                  <c:v>-3.54750658033574E-6</c:v>
                </c:pt>
                <c:pt idx="997">
                  <c:v>1.41065035954264E-6</c:v>
                </c:pt>
                <c:pt idx="998">
                  <c:v>8.48022621684078E-7</c:v>
                </c:pt>
                <c:pt idx="999">
                  <c:v>3.32280528647089E-7</c:v>
                </c:pt>
                <c:pt idx="1000">
                  <c:v>-7.46089302248458E-7</c:v>
                </c:pt>
                <c:pt idx="1001">
                  <c:v>3.37984744204746E-6</c:v>
                </c:pt>
                <c:pt idx="1002">
                  <c:v>1.04728661217566E-6</c:v>
                </c:pt>
                <c:pt idx="1003">
                  <c:v>-2.73872920716409E-6</c:v>
                </c:pt>
                <c:pt idx="1004">
                  <c:v>-4.93063310257132E-6</c:v>
                </c:pt>
                <c:pt idx="1005">
                  <c:v>-1.59003090903623E-6</c:v>
                </c:pt>
                <c:pt idx="1006">
                  <c:v>-7.81253535864584E-7</c:v>
                </c:pt>
                <c:pt idx="1007">
                  <c:v>-2.68012215113715E-6</c:v>
                </c:pt>
                <c:pt idx="1008">
                  <c:v>-5.97383869985067E-6</c:v>
                </c:pt>
                <c:pt idx="1009">
                  <c:v>-6.30203821360152E-6</c:v>
                </c:pt>
                <c:pt idx="1010">
                  <c:v>-4.55554794399897E-6</c:v>
                </c:pt>
                <c:pt idx="1011">
                  <c:v>-5.15333991547365E-6</c:v>
                </c:pt>
                <c:pt idx="1012">
                  <c:v>-5.51670366284062E-6</c:v>
                </c:pt>
                <c:pt idx="1013">
                  <c:v>1.68180771771699E-7</c:v>
                </c:pt>
                <c:pt idx="1014">
                  <c:v>1.45753600436414E-6</c:v>
                </c:pt>
                <c:pt idx="1015">
                  <c:v>-1.40248832975009E-6</c:v>
                </c:pt>
                <c:pt idx="1016">
                  <c:v>-2.05888735725172E-6</c:v>
                </c:pt>
                <c:pt idx="1017">
                  <c:v>3.82526106785213E-6</c:v>
                </c:pt>
                <c:pt idx="1018">
                  <c:v>7.42529920835565E-7</c:v>
                </c:pt>
                <c:pt idx="1019">
                  <c:v>-3.25447130020108E-6</c:v>
                </c:pt>
                <c:pt idx="1020">
                  <c:v>-4.4617766543559E-6</c:v>
                </c:pt>
                <c:pt idx="1021">
                  <c:v>7.42529920835565E-7</c:v>
                </c:pt>
                <c:pt idx="1022">
                  <c:v>-4.8821825572993E-7</c:v>
                </c:pt>
                <c:pt idx="1023">
                  <c:v>-4.53054022113803E-7</c:v>
                </c:pt>
                <c:pt idx="1024">
                  <c:v>3.4384544980744E-6</c:v>
                </c:pt>
                <c:pt idx="1025">
                  <c:v>1.24873839486326E-5</c:v>
                </c:pt>
                <c:pt idx="1026">
                  <c:v>1.60389715438645E-5</c:v>
                </c:pt>
                <c:pt idx="1027">
                  <c:v>1.47496163112721E-5</c:v>
                </c:pt>
                <c:pt idx="1028">
                  <c:v>1.43862525639051E-5</c:v>
                </c:pt>
                <c:pt idx="1029">
                  <c:v>1.96843304287397E-5</c:v>
                </c:pt>
                <c:pt idx="1030">
                  <c:v>1.91217026908811E-5</c:v>
                </c:pt>
                <c:pt idx="1031">
                  <c:v>1.75627550005648E-5</c:v>
                </c:pt>
                <c:pt idx="1032">
                  <c:v>1.39525603493058E-5</c:v>
                </c:pt>
                <c:pt idx="1033">
                  <c:v>1.68243060946254E-5</c:v>
                </c:pt>
                <c:pt idx="1034">
                  <c:v>1.54880652172114E-5</c:v>
                </c:pt>
                <c:pt idx="1035">
                  <c:v>1.26163194718918E-5</c:v>
                </c:pt>
                <c:pt idx="1036">
                  <c:v>1.03306442868415E-5</c:v>
                </c:pt>
                <c:pt idx="1037">
                  <c:v>1.35891966019389E-5</c:v>
                </c:pt>
                <c:pt idx="1038">
                  <c:v>1.09636004919323E-5</c:v>
                </c:pt>
                <c:pt idx="1039">
                  <c:v>7.64644112080807E-6</c:v>
                </c:pt>
                <c:pt idx="1040">
                  <c:v>6.20470754254555E-6</c:v>
                </c:pt>
                <c:pt idx="1041">
                  <c:v>9.58047396969677E-6</c:v>
                </c:pt>
                <c:pt idx="1042">
                  <c:v>7.20102749500341E-6</c:v>
                </c:pt>
                <c:pt idx="1043">
                  <c:v>4.17690340401372E-6</c:v>
                </c:pt>
                <c:pt idx="1044">
                  <c:v>2.87582676021591E-6</c:v>
                </c:pt>
                <c:pt idx="1045">
                  <c:v>8.23251168107739E-6</c:v>
                </c:pt>
                <c:pt idx="1046">
                  <c:v>6.86110657004718E-6</c:v>
                </c:pt>
                <c:pt idx="1047">
                  <c:v>3.84870389026294E-6</c:v>
                </c:pt>
                <c:pt idx="1048">
                  <c:v>7.42373430790574E-6</c:v>
                </c:pt>
                <c:pt idx="1049">
                  <c:v>1.3987724582922E-5</c:v>
                </c:pt>
                <c:pt idx="1050">
                  <c:v>1.29445189856426E-5</c:v>
                </c:pt>
                <c:pt idx="1051">
                  <c:v>5.18494476767695E-6</c:v>
                </c:pt>
                <c:pt idx="1052">
                  <c:v>1.76229269570417E-6</c:v>
                </c:pt>
                <c:pt idx="1053">
                  <c:v>4.78641678669385E-6</c:v>
                </c:pt>
                <c:pt idx="1054">
                  <c:v>1.30515765869412E-6</c:v>
                </c:pt>
                <c:pt idx="1055">
                  <c:v>-1.67208078747399E-6</c:v>
                </c:pt>
                <c:pt idx="1056">
                  <c:v>-1.47281679698241E-6</c:v>
                </c:pt>
                <c:pt idx="1057">
                  <c:v>2.38352748958967E-6</c:v>
                </c:pt>
                <c:pt idx="1058">
                  <c:v>-6.52318012605387E-7</c:v>
                </c:pt>
                <c:pt idx="1059">
                  <c:v>-4.89546886895519E-6</c:v>
                </c:pt>
                <c:pt idx="1060">
                  <c:v>-7.52106497896164E-6</c:v>
                </c:pt>
                <c:pt idx="1061">
                  <c:v>-6.31375962480689E-6</c:v>
                </c:pt>
                <c:pt idx="1062">
                  <c:v>-1.13891306767391E-5</c:v>
                </c:pt>
                <c:pt idx="1063">
                  <c:v>-1.39092340858972E-5</c:v>
                </c:pt>
                <c:pt idx="1064">
                  <c:v>-1.65934372519306E-5</c:v>
                </c:pt>
                <c:pt idx="1065">
                  <c:v>-1.68864725320652E-5</c:v>
                </c:pt>
                <c:pt idx="1066">
                  <c:v>-2.44702255819501E-5</c:v>
                </c:pt>
                <c:pt idx="1067">
                  <c:v>-3.03426525958486E-5</c:v>
                </c:pt>
                <c:pt idx="1068">
                  <c:v>-3.16671720620572E-5</c:v>
                </c:pt>
                <c:pt idx="1069">
                  <c:v>-2.7775663541869E-5</c:v>
                </c:pt>
                <c:pt idx="1070">
                  <c:v>-3.09052803337071E-5</c:v>
                </c:pt>
                <c:pt idx="1071">
                  <c:v>-3.54063022365754E-5</c:v>
                </c:pt>
                <c:pt idx="1072">
                  <c:v>-3.79381270569388E-5</c:v>
                </c:pt>
                <c:pt idx="1073">
                  <c:v>-3.17961075853165E-5</c:v>
                </c:pt>
                <c:pt idx="1074">
                  <c:v>-3.04598667079025E-5</c:v>
                </c:pt>
                <c:pt idx="1075">
                  <c:v>-3.05419165863401E-5</c:v>
                </c:pt>
                <c:pt idx="1076">
                  <c:v>-3.05419165863401E-5</c:v>
                </c:pt>
                <c:pt idx="1077">
                  <c:v>-2.28761136580176E-5</c:v>
                </c:pt>
                <c:pt idx="1078">
                  <c:v>-2.15750370142197E-5</c:v>
                </c:pt>
                <c:pt idx="1079">
                  <c:v>-1.95120686420717E-5</c:v>
                </c:pt>
                <c:pt idx="1080">
                  <c:v>-1.81054992974254E-5</c:v>
                </c:pt>
                <c:pt idx="1081">
                  <c:v>-1.27957000213854E-5</c:v>
                </c:pt>
                <c:pt idx="1082">
                  <c:v>-1.24440576852239E-5</c:v>
                </c:pt>
                <c:pt idx="1083">
                  <c:v>-1.40498910203618E-5</c:v>
                </c:pt>
                <c:pt idx="1084">
                  <c:v>-1.23151221619646E-5</c:v>
                </c:pt>
                <c:pt idx="1085">
                  <c:v>-6.2785953911907E-6</c:v>
                </c:pt>
                <c:pt idx="1086">
                  <c:v>-8.86902726758109E-6</c:v>
                </c:pt>
                <c:pt idx="1087">
                  <c:v>-1.13188022095068E-5</c:v>
                </c:pt>
                <c:pt idx="1088">
                  <c:v>-1.18931513585707E-5</c:v>
                </c:pt>
                <c:pt idx="1089">
                  <c:v>-8.64632045467875E-6</c:v>
                </c:pt>
                <c:pt idx="1090">
                  <c:v>-1.2842585666207E-5</c:v>
                </c:pt>
                <c:pt idx="1091">
                  <c:v>-1.68513082984491E-5</c:v>
                </c:pt>
                <c:pt idx="1092">
                  <c:v>-1.57729384675535E-5</c:v>
                </c:pt>
                <c:pt idx="1093">
                  <c:v>-9.29099807097501E-6</c:v>
                </c:pt>
                <c:pt idx="1094">
                  <c:v>-1.00880540329412E-5</c:v>
                </c:pt>
                <c:pt idx="1095">
                  <c:v>-1.27253715541531E-5</c:v>
                </c:pt>
                <c:pt idx="1096">
                  <c:v>-1.57963812899643E-5</c:v>
                </c:pt>
                <c:pt idx="1097">
                  <c:v>-1.18345443025438E-5</c:v>
                </c:pt>
                <c:pt idx="1098">
                  <c:v>-1.43429263004965E-5</c:v>
                </c:pt>
                <c:pt idx="1099">
                  <c:v>-1.53040820193381E-5</c:v>
                </c:pt>
                <c:pt idx="1100">
                  <c:v>-1.53861318977758E-5</c:v>
                </c:pt>
                <c:pt idx="1101">
                  <c:v>-1.08030601164698E-5</c:v>
                </c:pt>
                <c:pt idx="1102">
                  <c:v>-1.05569104811567E-5</c:v>
                </c:pt>
                <c:pt idx="1103">
                  <c:v>-1.13422450319176E-5</c:v>
                </c:pt>
                <c:pt idx="1104">
                  <c:v>-1.19752012370084E-5</c:v>
                </c:pt>
                <c:pt idx="1105">
                  <c:v>-3.07865013212032E-6</c:v>
                </c:pt>
                <c:pt idx="1106">
                  <c:v>-2.75045061836947E-6</c:v>
                </c:pt>
                <c:pt idx="1107">
                  <c:v>-4.80169757931205E-6</c:v>
                </c:pt>
                <c:pt idx="1108">
                  <c:v>-5.8800674102076E-6</c:v>
                </c:pt>
                <c:pt idx="1109">
                  <c:v>-5.35103900551499E-7</c:v>
                </c:pt>
                <c:pt idx="1110">
                  <c:v>-1.30871704010702E-6</c:v>
                </c:pt>
                <c:pt idx="1111">
                  <c:v>-7.69532124659209E-7</c:v>
                </c:pt>
                <c:pt idx="1112">
                  <c:v>1.48097882677489E-6</c:v>
                </c:pt>
                <c:pt idx="1113">
                  <c:v>8.40833284915815E-6</c:v>
                </c:pt>
                <c:pt idx="1114">
                  <c:v>5.87650802879471E-6</c:v>
                </c:pt>
                <c:pt idx="1115">
                  <c:v>1.86778539655268E-6</c:v>
                </c:pt>
                <c:pt idx="1116">
                  <c:v>-3.04348589850413E-6</c:v>
                </c:pt>
                <c:pt idx="1117">
                  <c:v>8.12858388067885E-7</c:v>
                </c:pt>
                <c:pt idx="1118">
                  <c:v>-3.47561321265291E-7</c:v>
                </c:pt>
                <c:pt idx="1119">
                  <c:v>-6.34892385842302E-6</c:v>
                </c:pt>
                <c:pt idx="1120">
                  <c:v>-1.16118374896414E-5</c:v>
                </c:pt>
                <c:pt idx="1121">
                  <c:v>-7.23975111003242E-6</c:v>
                </c:pt>
                <c:pt idx="1122">
                  <c:v>-7.80237884789092E-6</c:v>
                </c:pt>
                <c:pt idx="1123">
                  <c:v>-9.17378395892112E-6</c:v>
                </c:pt>
                <c:pt idx="1124">
                  <c:v>-8.09541412802557E-6</c:v>
                </c:pt>
                <c:pt idx="1125">
                  <c:v>-5.20022556029522E-6</c:v>
                </c:pt>
                <c:pt idx="1126">
                  <c:v>-8.92763432360803E-6</c:v>
                </c:pt>
                <c:pt idx="1127">
                  <c:v>-1.25847146196885E-5</c:v>
                </c:pt>
                <c:pt idx="1128">
                  <c:v>-1.39326769083079E-5</c:v>
                </c:pt>
                <c:pt idx="1129">
                  <c:v>-9.43165500543958E-6</c:v>
                </c:pt>
                <c:pt idx="1130">
                  <c:v>-1.18462657137491E-5</c:v>
                </c:pt>
                <c:pt idx="1131">
                  <c:v>-1.21979080499107E-5</c:v>
                </c:pt>
                <c:pt idx="1132">
                  <c:v>-9.56059052869884E-6</c:v>
                </c:pt>
                <c:pt idx="1133">
                  <c:v>-5.25883261632216E-6</c:v>
                </c:pt>
                <c:pt idx="1134">
                  <c:v>-8.11885695043639E-6</c:v>
                </c:pt>
                <c:pt idx="1135">
                  <c:v>-1.16821659568737E-5</c:v>
                </c:pt>
                <c:pt idx="1136">
                  <c:v>-1.26433216757154E-5</c:v>
                </c:pt>
                <c:pt idx="1137">
                  <c:v>-6.93499441869233E-6</c:v>
                </c:pt>
                <c:pt idx="1138">
                  <c:v>-1.00528897993251E-5</c:v>
                </c:pt>
                <c:pt idx="1139">
                  <c:v>-1.36044773945571E-5</c:v>
                </c:pt>
                <c:pt idx="1140">
                  <c:v>-1.3205949413574E-5</c:v>
                </c:pt>
                <c:pt idx="1141">
                  <c:v>-6.04416716708299E-6</c:v>
                </c:pt>
                <c:pt idx="1142">
                  <c:v>-8.0836927168202E-6</c:v>
                </c:pt>
                <c:pt idx="1143">
                  <c:v>-1.186970853616E-5</c:v>
                </c:pt>
                <c:pt idx="1144">
                  <c:v>-1.31356209463416E-5</c:v>
                </c:pt>
                <c:pt idx="1145">
                  <c:v>-5.25883261632216E-6</c:v>
                </c:pt>
                <c:pt idx="1146">
                  <c:v>-8.18918541766871E-6</c:v>
                </c:pt>
                <c:pt idx="1147">
                  <c:v>-1.18228228913384E-5</c:v>
                </c:pt>
                <c:pt idx="1148">
                  <c:v>-1.15766732560253E-5</c:v>
                </c:pt>
                <c:pt idx="1149">
                  <c:v>-6.80605889543313E-6</c:v>
                </c:pt>
                <c:pt idx="1150">
                  <c:v>-9.39649077182345E-6</c:v>
                </c:pt>
                <c:pt idx="1151">
                  <c:v>-1.17056087792846E-5</c:v>
                </c:pt>
                <c:pt idx="1152">
                  <c:v>-1.54681817762135E-5</c:v>
                </c:pt>
                <c:pt idx="1153">
                  <c:v>-1.12015880974529E-5</c:v>
                </c:pt>
                <c:pt idx="1154">
                  <c:v>-1.31356209463416E-5</c:v>
                </c:pt>
                <c:pt idx="1155">
                  <c:v>-1.51517036736681E-5</c:v>
                </c:pt>
                <c:pt idx="1156">
                  <c:v>-1.78241854284961E-5</c:v>
                </c:pt>
                <c:pt idx="1157">
                  <c:v>-1.42022693660318E-5</c:v>
                </c:pt>
                <c:pt idx="1158">
                  <c:v>-1.7273279101843E-5</c:v>
                </c:pt>
                <c:pt idx="1159">
                  <c:v>-2.26651282563206E-5</c:v>
                </c:pt>
                <c:pt idx="1160">
                  <c:v>-2.37200552648054E-5</c:v>
                </c:pt>
                <c:pt idx="1161">
                  <c:v>-1.94182973524287E-5</c:v>
                </c:pt>
                <c:pt idx="1162">
                  <c:v>-2.19970078176136E-5</c:v>
                </c:pt>
                <c:pt idx="1163">
                  <c:v>-2.57244165809264E-5</c:v>
                </c:pt>
                <c:pt idx="1164">
                  <c:v>-3.21594713326834E-5</c:v>
                </c:pt>
                <c:pt idx="1165">
                  <c:v>-3.21946355662996E-5</c:v>
                </c:pt>
                <c:pt idx="1166">
                  <c:v>-3.27807061265689E-5</c:v>
                </c:pt>
                <c:pt idx="1167">
                  <c:v>-3.33198910420167E-5</c:v>
                </c:pt>
                <c:pt idx="1168">
                  <c:v>-3.29916915282658E-5</c:v>
                </c:pt>
                <c:pt idx="1169">
                  <c:v>-2.66855722997681E-5</c:v>
                </c:pt>
                <c:pt idx="1170">
                  <c:v>-2.8443783980576E-5</c:v>
                </c:pt>
                <c:pt idx="1171">
                  <c:v>-2.95221538114715E-5</c:v>
                </c:pt>
                <c:pt idx="1172">
                  <c:v>-3.09287231561179E-5</c:v>
                </c:pt>
                <c:pt idx="1173">
                  <c:v>-2.64980297204819E-5</c:v>
                </c:pt>
                <c:pt idx="1174">
                  <c:v>-2.67559007670004E-5</c:v>
                </c:pt>
                <c:pt idx="1175">
                  <c:v>-2.76818922522259E-5</c:v>
                </c:pt>
                <c:pt idx="1176">
                  <c:v>-2.60643375058826E-5</c:v>
                </c:pt>
                <c:pt idx="1177">
                  <c:v>-1.7730414138853E-5</c:v>
                </c:pt>
                <c:pt idx="1178">
                  <c:v>-1.50813752064358E-5</c:v>
                </c:pt>
                <c:pt idx="1179">
                  <c:v>-1.29597997782609E-5</c:v>
                </c:pt>
                <c:pt idx="1180">
                  <c:v>-1.21393009938838E-5</c:v>
                </c:pt>
                <c:pt idx="1181">
                  <c:v>-9.66608322954736E-6</c:v>
                </c:pt>
                <c:pt idx="1182">
                  <c:v>-1.38389056186648E-5</c:v>
                </c:pt>
                <c:pt idx="1183">
                  <c:v>-1.47648971038903E-5</c:v>
                </c:pt>
                <c:pt idx="1184">
                  <c:v>-1.35575917497356E-5</c:v>
                </c:pt>
                <c:pt idx="1185">
                  <c:v>-6.70056619458462E-6</c:v>
                </c:pt>
                <c:pt idx="1186">
                  <c:v>-1.38271842074594E-5</c:v>
                </c:pt>
                <c:pt idx="1187">
                  <c:v>-2.10827377435935E-5</c:v>
                </c:pt>
                <c:pt idx="1188">
                  <c:v>-2.16219226590412E-5</c:v>
                </c:pt>
                <c:pt idx="1189">
                  <c:v>-1.51399822624627E-5</c:v>
                </c:pt>
                <c:pt idx="1190">
                  <c:v>-1.61245808037151E-5</c:v>
                </c:pt>
                <c:pt idx="1191">
                  <c:v>-1.83750917551493E-5</c:v>
                </c:pt>
                <c:pt idx="1192">
                  <c:v>-1.72029506346107E-5</c:v>
                </c:pt>
                <c:pt idx="1193">
                  <c:v>-1.08147815276752E-5</c:v>
                </c:pt>
                <c:pt idx="1194">
                  <c:v>-1.17056087792846E-5</c:v>
                </c:pt>
                <c:pt idx="1195">
                  <c:v>-1.49407182719711E-5</c:v>
                </c:pt>
                <c:pt idx="1196">
                  <c:v>-1.48235041599172E-5</c:v>
                </c:pt>
                <c:pt idx="1197">
                  <c:v>-6.38408809203921E-6</c:v>
                </c:pt>
                <c:pt idx="1198">
                  <c:v>-8.69320609950026E-6</c:v>
                </c:pt>
                <c:pt idx="1199">
                  <c:v>-9.38476936061808E-6</c:v>
                </c:pt>
                <c:pt idx="1200">
                  <c:v>-6.61851631614692E-6</c:v>
                </c:pt>
                <c:pt idx="1201">
                  <c:v>2.15066416593201E-7</c:v>
                </c:pt>
                <c:pt idx="1202">
                  <c:v>1.2129512695013E-7</c:v>
                </c:pt>
                <c:pt idx="1203">
                  <c:v>-2.06904386800718E-7</c:v>
                </c:pt>
                <c:pt idx="1204">
                  <c:v>-1.26183139528545E-6</c:v>
                </c:pt>
                <c:pt idx="1205">
                  <c:v>7.85742652250503E-6</c:v>
                </c:pt>
                <c:pt idx="1206">
                  <c:v>8.06841192420193E-6</c:v>
                </c:pt>
                <c:pt idx="1207">
                  <c:v>3.42673308686902E-6</c:v>
                </c:pt>
                <c:pt idx="1208">
                  <c:v>2.10221362066039E-6</c:v>
                </c:pt>
                <c:pt idx="1209">
                  <c:v>6.80249951402024E-6</c:v>
                </c:pt>
                <c:pt idx="1210">
                  <c:v>4.30583892727299E-6</c:v>
                </c:pt>
                <c:pt idx="1211">
                  <c:v>2.4186917232058E-6</c:v>
                </c:pt>
                <c:pt idx="1212">
                  <c:v>3.86042530146832E-6</c:v>
                </c:pt>
                <c:pt idx="1213">
                  <c:v>1.01431017075553E-5</c:v>
                </c:pt>
                <c:pt idx="1214">
                  <c:v>5.5600299262493E-6</c:v>
                </c:pt>
                <c:pt idx="1215">
                  <c:v>2.66484135851895E-6</c:v>
                </c:pt>
                <c:pt idx="1216">
                  <c:v>2.58279148008125E-6</c:v>
                </c:pt>
                <c:pt idx="1217">
                  <c:v>6.54462846750178E-6</c:v>
                </c:pt>
                <c:pt idx="1218">
                  <c:v>3.59083284374442E-6</c:v>
                </c:pt>
                <c:pt idx="1219">
                  <c:v>-1.50798103059853E-6</c:v>
                </c:pt>
                <c:pt idx="1220">
                  <c:v>-2.89110755283411E-6</c:v>
                </c:pt>
                <c:pt idx="1221">
                  <c:v>2.13737785427652E-6</c:v>
                </c:pt>
                <c:pt idx="1222">
                  <c:v>2.75238373070592E-8</c:v>
                </c:pt>
                <c:pt idx="1223">
                  <c:v>-5.70268134167692E-7</c:v>
                </c:pt>
                <c:pt idx="1224">
                  <c:v>1.04728661217566E-6</c:v>
                </c:pt>
                <c:pt idx="1225">
                  <c:v>1.00141661842961E-5</c:v>
                </c:pt>
                <c:pt idx="1226">
                  <c:v>9.09989611027591E-6</c:v>
                </c:pt>
                <c:pt idx="1227">
                  <c:v>9.75629513777753E-6</c:v>
                </c:pt>
                <c:pt idx="1228">
                  <c:v>1.13855712953263E-5</c:v>
                </c:pt>
                <c:pt idx="1229">
                  <c:v>1.77620189910563E-5</c:v>
                </c:pt>
                <c:pt idx="1230">
                  <c:v>1.37650177700196E-5</c:v>
                </c:pt>
                <c:pt idx="1231">
                  <c:v>8.92407494219514E-6</c:v>
                </c:pt>
                <c:pt idx="1232">
                  <c:v>7.75193382165652E-6</c:v>
                </c:pt>
                <c:pt idx="1233">
                  <c:v>1.17489350426932E-5</c:v>
                </c:pt>
                <c:pt idx="1234">
                  <c:v>1.00258875955014E-5</c:v>
                </c:pt>
                <c:pt idx="1235">
                  <c:v>5.8296223839732E-6</c:v>
                </c:pt>
                <c:pt idx="1236">
                  <c:v>5.61863698227624E-6</c:v>
                </c:pt>
                <c:pt idx="1237">
                  <c:v>1.18544277435417E-5</c:v>
                </c:pt>
                <c:pt idx="1238">
                  <c:v>9.15850316630285E-6</c:v>
                </c:pt>
                <c:pt idx="1239">
                  <c:v>1.41987099846189E-5</c:v>
                </c:pt>
                <c:pt idx="1240">
                  <c:v>1.80316114487802E-5</c:v>
                </c:pt>
                <c:pt idx="1241">
                  <c:v>2.26498474637023E-5</c:v>
                </c:pt>
                <c:pt idx="1242">
                  <c:v>1.9754658895972E-5</c:v>
                </c:pt>
                <c:pt idx="1243">
                  <c:v>1.70118486739116E-5</c:v>
                </c:pt>
                <c:pt idx="1244">
                  <c:v>1.35305895459119E-5</c:v>
                </c:pt>
                <c:pt idx="1245">
                  <c:v>1.79495615703425E-5</c:v>
                </c:pt>
                <c:pt idx="1246">
                  <c:v>1.59217574318107E-5</c:v>
                </c:pt>
                <c:pt idx="1247">
                  <c:v>1.43745311526997E-5</c:v>
                </c:pt>
                <c:pt idx="1248">
                  <c:v>1.41635457510028E-5</c:v>
                </c:pt>
                <c:pt idx="1249">
                  <c:v>1.85825177754334E-5</c:v>
                </c:pt>
                <c:pt idx="1250">
                  <c:v>1.75744764117701E-5</c:v>
                </c:pt>
                <c:pt idx="1251">
                  <c:v>1.44331382087266E-5</c:v>
                </c:pt>
                <c:pt idx="1252">
                  <c:v>9.42809562402675E-6</c:v>
                </c:pt>
                <c:pt idx="1253">
                  <c:v>9.72113090416141E-6</c:v>
                </c:pt>
                <c:pt idx="1254">
                  <c:v>6.52118564509096E-6</c:v>
                </c:pt>
                <c:pt idx="1255">
                  <c:v>3.75493260061987E-6</c:v>
                </c:pt>
                <c:pt idx="1256">
                  <c:v>1.35204330351569E-6</c:v>
                </c:pt>
                <c:pt idx="1257">
                  <c:v>4.1886248152191E-6</c:v>
                </c:pt>
                <c:pt idx="1258">
                  <c:v>2.13737785427652E-6</c:v>
                </c:pt>
                <c:pt idx="1259">
                  <c:v>-1.85962336676013E-6</c:v>
                </c:pt>
                <c:pt idx="1260">
                  <c:v>-3.7584919820327E-6</c:v>
                </c:pt>
                <c:pt idx="1261">
                  <c:v>-1.62519514265242E-6</c:v>
                </c:pt>
                <c:pt idx="1262">
                  <c:v>-5.82146035418066E-6</c:v>
                </c:pt>
                <c:pt idx="1263">
                  <c:v>-8.82214162275952E-6</c:v>
                </c:pt>
                <c:pt idx="1264">
                  <c:v>-8.7518131555272E-6</c:v>
                </c:pt>
                <c:pt idx="1265">
                  <c:v>-7.380408044497E-6</c:v>
                </c:pt>
                <c:pt idx="1266">
                  <c:v>-1.21041367602677E-5</c:v>
                </c:pt>
                <c:pt idx="1267">
                  <c:v>-1.53275248417489E-5</c:v>
                </c:pt>
                <c:pt idx="1268">
                  <c:v>-1.64996659622875E-5</c:v>
                </c:pt>
                <c:pt idx="1269">
                  <c:v>-1.278397861018E-5</c:v>
                </c:pt>
                <c:pt idx="1270">
                  <c:v>-1.71326221673784E-5</c:v>
                </c:pt>
                <c:pt idx="1271">
                  <c:v>-1.79765637741661E-5</c:v>
                </c:pt>
                <c:pt idx="1272">
                  <c:v>-1.51751464960788E-5</c:v>
                </c:pt>
                <c:pt idx="1273">
                  <c:v>-8.2712352961064E-6</c:v>
                </c:pt>
                <c:pt idx="1274">
                  <c:v>-1.18462657137491E-5</c:v>
                </c:pt>
                <c:pt idx="1275">
                  <c:v>-1.4389811945318E-5</c:v>
                </c:pt>
                <c:pt idx="1276">
                  <c:v>-1.52923606081327E-5</c:v>
                </c:pt>
                <c:pt idx="1277">
                  <c:v>-1.09788812845506E-5</c:v>
                </c:pt>
                <c:pt idx="1278">
                  <c:v>-1.43194834780856E-5</c:v>
                </c:pt>
                <c:pt idx="1279">
                  <c:v>-1.69802438217083E-5</c:v>
                </c:pt>
                <c:pt idx="1280">
                  <c:v>-2.24424214434183E-5</c:v>
                </c:pt>
                <c:pt idx="1281">
                  <c:v>-2.18797937055597E-5</c:v>
                </c:pt>
                <c:pt idx="1282">
                  <c:v>-2.55720382352564E-5</c:v>
                </c:pt>
                <c:pt idx="1283">
                  <c:v>-2.71895929815997E-5</c:v>
                </c:pt>
                <c:pt idx="1284">
                  <c:v>-2.67676221782058E-5</c:v>
                </c:pt>
                <c:pt idx="1285">
                  <c:v>-2.26885710787314E-5</c:v>
                </c:pt>
                <c:pt idx="1286">
                  <c:v>-2.56072024688725E-5</c:v>
                </c:pt>
                <c:pt idx="1287">
                  <c:v>-2.92877255873638E-5</c:v>
                </c:pt>
                <c:pt idx="1288">
                  <c:v>-3.10928229129933E-5</c:v>
                </c:pt>
                <c:pt idx="1289">
                  <c:v>-2.45171112267716E-5</c:v>
                </c:pt>
                <c:pt idx="1290">
                  <c:v>-2.41889117130208E-5</c:v>
                </c:pt>
                <c:pt idx="1291">
                  <c:v>-2.67676221782058E-5</c:v>
                </c:pt>
                <c:pt idx="1292">
                  <c:v>-2.74591854393236E-5</c:v>
                </c:pt>
                <c:pt idx="1293">
                  <c:v>-2.14461014909604E-5</c:v>
                </c:pt>
                <c:pt idx="1294">
                  <c:v>-2.32980844614115E-5</c:v>
                </c:pt>
                <c:pt idx="1295">
                  <c:v>-2.56306452912833E-5</c:v>
                </c:pt>
                <c:pt idx="1296">
                  <c:v>-2.49625248525763E-5</c:v>
                </c:pt>
                <c:pt idx="1297">
                  <c:v>-2.12116732668527E-5</c:v>
                </c:pt>
                <c:pt idx="1298">
                  <c:v>-2.42006331242262E-5</c:v>
                </c:pt>
                <c:pt idx="1299">
                  <c:v>-2.77639421306636E-5</c:v>
                </c:pt>
                <c:pt idx="1300">
                  <c:v>-3.21008642766565E-5</c:v>
                </c:pt>
                <c:pt idx="1301">
                  <c:v>-2.83851769245491E-5</c:v>
                </c:pt>
                <c:pt idx="1302">
                  <c:v>-3.0237159895E-5</c:v>
                </c:pt>
                <c:pt idx="1303">
                  <c:v>-2.87954263167376E-5</c:v>
                </c:pt>
                <c:pt idx="1304">
                  <c:v>-2.81624701116467E-5</c:v>
                </c:pt>
                <c:pt idx="1305">
                  <c:v>-2.47749822732901E-5</c:v>
                </c:pt>
                <c:pt idx="1306">
                  <c:v>-2.42006331242262E-5</c:v>
                </c:pt>
                <c:pt idx="1307">
                  <c:v>-2.85844409150406E-5</c:v>
                </c:pt>
                <c:pt idx="1308">
                  <c:v>-3.0600523642367E-5</c:v>
                </c:pt>
                <c:pt idx="1309">
                  <c:v>-2.66386866549465E-5</c:v>
                </c:pt>
                <c:pt idx="1310">
                  <c:v>-2.5771302225748E-5</c:v>
                </c:pt>
                <c:pt idx="1311">
                  <c:v>-2.47280966284686E-5</c:v>
                </c:pt>
                <c:pt idx="1312">
                  <c:v>-2.63222085524011E-5</c:v>
                </c:pt>
                <c:pt idx="1313">
                  <c:v>-2.43998971147178E-5</c:v>
                </c:pt>
                <c:pt idx="1314">
                  <c:v>-2.73419713272697E-5</c:v>
                </c:pt>
                <c:pt idx="1315">
                  <c:v>-2.78577134203067E-5</c:v>
                </c:pt>
                <c:pt idx="1316">
                  <c:v>-2.60877803282934E-5</c:v>
                </c:pt>
                <c:pt idx="1317">
                  <c:v>-1.90314907826509E-5</c:v>
                </c:pt>
                <c:pt idx="1318">
                  <c:v>-2.0766259641048E-5</c:v>
                </c:pt>
                <c:pt idx="1319">
                  <c:v>-2.61815516179365E-5</c:v>
                </c:pt>
                <c:pt idx="1320">
                  <c:v>-2.86430479710676E-5</c:v>
                </c:pt>
                <c:pt idx="1321">
                  <c:v>-2.40365333673508E-5</c:v>
                </c:pt>
                <c:pt idx="1322">
                  <c:v>-2.52321173103002E-5</c:v>
                </c:pt>
                <c:pt idx="1323">
                  <c:v>-2.68145078230273E-5</c:v>
                </c:pt>
                <c:pt idx="1324">
                  <c:v>-2.8807147727943E-5</c:v>
                </c:pt>
                <c:pt idx="1325">
                  <c:v>-2.67090151221788E-5</c:v>
                </c:pt>
                <c:pt idx="1326">
                  <c:v>-2.72833642712428E-5</c:v>
                </c:pt>
                <c:pt idx="1327">
                  <c:v>-2.8443783980576E-5</c:v>
                </c:pt>
                <c:pt idx="1328">
                  <c:v>-2.67676221782058E-5</c:v>
                </c:pt>
                <c:pt idx="1329">
                  <c:v>-1.90432121938563E-5</c:v>
                </c:pt>
                <c:pt idx="1330">
                  <c:v>-2.04380601272973E-5</c:v>
                </c:pt>
                <c:pt idx="1331">
                  <c:v>-2.42592401802531E-5</c:v>
                </c:pt>
                <c:pt idx="1332">
                  <c:v>-2.51031817870409E-5</c:v>
                </c:pt>
                <c:pt idx="1333">
                  <c:v>-1.93010832403748E-5</c:v>
                </c:pt>
                <c:pt idx="1334">
                  <c:v>-1.63824518502336E-5</c:v>
                </c:pt>
                <c:pt idx="1335">
                  <c:v>-1.74608216811291E-5</c:v>
                </c:pt>
                <c:pt idx="1336">
                  <c:v>-1.68278654760383E-5</c:v>
                </c:pt>
                <c:pt idx="1337">
                  <c:v>-1.22213508723216E-5</c:v>
                </c:pt>
                <c:pt idx="1338">
                  <c:v>-1.39912839643349E-5</c:v>
                </c:pt>
                <c:pt idx="1339">
                  <c:v>-1.39326769083079E-5</c:v>
                </c:pt>
                <c:pt idx="1340">
                  <c:v>-1.24323362740184E-5</c:v>
                </c:pt>
                <c:pt idx="1341">
                  <c:v>-6.6302377273523E-6</c:v>
                </c:pt>
                <c:pt idx="1342">
                  <c:v>-7.88442872632861E-6</c:v>
                </c:pt>
                <c:pt idx="1343">
                  <c:v>-5.82146035418066E-6</c:v>
                </c:pt>
                <c:pt idx="1344">
                  <c:v>-6.02072434467224E-6</c:v>
                </c:pt>
                <c:pt idx="1345">
                  <c:v>-2.64495791752102E-6</c:v>
                </c:pt>
                <c:pt idx="1346">
                  <c:v>-5.41121096199218E-6</c:v>
                </c:pt>
                <c:pt idx="1347">
                  <c:v>-9.97083992088739E-6</c:v>
                </c:pt>
                <c:pt idx="1348">
                  <c:v>-9.75985451919044E-6</c:v>
                </c:pt>
                <c:pt idx="1349">
                  <c:v>-4.60243358882053E-6</c:v>
                </c:pt>
                <c:pt idx="1350">
                  <c:v>-7.01704429713009E-6</c:v>
                </c:pt>
                <c:pt idx="1351">
                  <c:v>-1.14829019663822E-5</c:v>
                </c:pt>
                <c:pt idx="1352">
                  <c:v>-1.51517036736681E-5</c:v>
                </c:pt>
                <c:pt idx="1353">
                  <c:v>-9.05656984686727E-6</c:v>
                </c:pt>
                <c:pt idx="1354">
                  <c:v>-8.48222069780336E-6</c:v>
                </c:pt>
                <c:pt idx="1355">
                  <c:v>-1.38623484410756E-5</c:v>
                </c:pt>
                <c:pt idx="1356">
                  <c:v>-1.84454202223816E-5</c:v>
                </c:pt>
                <c:pt idx="1357">
                  <c:v>-1.70388508777352E-5</c:v>
                </c:pt>
                <c:pt idx="1358">
                  <c:v>-2.05787170617619E-5</c:v>
                </c:pt>
                <c:pt idx="1359">
                  <c:v>-1.75428715595668E-5</c:v>
                </c:pt>
                <c:pt idx="1360">
                  <c:v>-1.44015333565233E-5</c:v>
                </c:pt>
                <c:pt idx="1361">
                  <c:v>-9.24411242615344E-6</c:v>
                </c:pt>
                <c:pt idx="1362">
                  <c:v>-9.93567568727119E-6</c:v>
                </c:pt>
                <c:pt idx="1363">
                  <c:v>-1.15766732560253E-5</c:v>
                </c:pt>
                <c:pt idx="1364">
                  <c:v>-1.20572511154461E-5</c:v>
                </c:pt>
                <c:pt idx="1365">
                  <c:v>-3.30135694502265E-6</c:v>
                </c:pt>
                <c:pt idx="1366">
                  <c:v>-4.16874137422124E-6</c:v>
                </c:pt>
                <c:pt idx="1367">
                  <c:v>-7.70860755824785E-6</c:v>
                </c:pt>
                <c:pt idx="1368">
                  <c:v>-1.14125734991499E-5</c:v>
                </c:pt>
                <c:pt idx="1369">
                  <c:v>-7.15770123159466E-6</c:v>
                </c:pt>
                <c:pt idx="1370">
                  <c:v>-8.30639952972253E-6</c:v>
                </c:pt>
                <c:pt idx="1371">
                  <c:v>-1.1295359387096E-5</c:v>
                </c:pt>
                <c:pt idx="1372">
                  <c:v>-1.35224275161194E-5</c:v>
                </c:pt>
                <c:pt idx="1373">
                  <c:v>-8.3181209409279E-6</c:v>
                </c:pt>
                <c:pt idx="1374">
                  <c:v>-1.23502863955807E-5</c:v>
                </c:pt>
                <c:pt idx="1375">
                  <c:v>-1.86798484464893E-5</c:v>
                </c:pt>
                <c:pt idx="1376">
                  <c:v>-2.03911744824757E-5</c:v>
                </c:pt>
                <c:pt idx="1377">
                  <c:v>-1.8609519979257E-5</c:v>
                </c:pt>
                <c:pt idx="1378">
                  <c:v>-1.92541975955533E-5</c:v>
                </c:pt>
                <c:pt idx="1379">
                  <c:v>-1.7730414138853E-5</c:v>
                </c:pt>
                <c:pt idx="1380">
                  <c:v>-1.98402681558226E-5</c:v>
                </c:pt>
                <c:pt idx="1381">
                  <c:v>-1.50110467392035E-5</c:v>
                </c:pt>
                <c:pt idx="1382">
                  <c:v>-1.54564603650081E-5</c:v>
                </c:pt>
                <c:pt idx="1383">
                  <c:v>-1.67458155976006E-5</c:v>
                </c:pt>
                <c:pt idx="1384">
                  <c:v>-2.04849457721188E-5</c:v>
                </c:pt>
                <c:pt idx="1385">
                  <c:v>-1.8609519979257E-5</c:v>
                </c:pt>
                <c:pt idx="1386">
                  <c:v>-1.95355114644825E-5</c:v>
                </c:pt>
                <c:pt idx="1387">
                  <c:v>-2.12937231452904E-5</c:v>
                </c:pt>
                <c:pt idx="1388">
                  <c:v>-2.15398727806036E-5</c:v>
                </c:pt>
                <c:pt idx="1389">
                  <c:v>-1.55853958882673E-5</c:v>
                </c:pt>
                <c:pt idx="1390">
                  <c:v>-1.68395868872437E-5</c:v>
                </c:pt>
                <c:pt idx="1391">
                  <c:v>-1.6241794915769E-5</c:v>
                </c:pt>
                <c:pt idx="1392">
                  <c:v>-1.45539117021933E-5</c:v>
                </c:pt>
                <c:pt idx="1393">
                  <c:v>-7.52106497896164E-6</c:v>
                </c:pt>
                <c:pt idx="1394">
                  <c:v>-7.11081558677316E-6</c:v>
                </c:pt>
                <c:pt idx="1395">
                  <c:v>-9.20894819253724E-6</c:v>
                </c:pt>
                <c:pt idx="1396">
                  <c:v>-9.26755524856419E-6</c:v>
                </c:pt>
                <c:pt idx="1397">
                  <c:v>-2.41052969341331E-6</c:v>
                </c:pt>
                <c:pt idx="1398">
                  <c:v>-2.35192263738637E-6</c:v>
                </c:pt>
                <c:pt idx="1399">
                  <c:v>-3.43029246828192E-6</c:v>
                </c:pt>
                <c:pt idx="1400">
                  <c:v>-8.42361364177642E-6</c:v>
                </c:pt>
                <c:pt idx="1401">
                  <c:v>-3.46545670189804E-6</c:v>
                </c:pt>
                <c:pt idx="1402">
                  <c:v>-3.46545670189804E-6</c:v>
                </c:pt>
                <c:pt idx="1403">
                  <c:v>-6.5481878489146E-6</c:v>
                </c:pt>
                <c:pt idx="1404">
                  <c:v>-1.11195382190153E-5</c:v>
                </c:pt>
                <c:pt idx="1405">
                  <c:v>-9.0214056132511E-6</c:v>
                </c:pt>
                <c:pt idx="1406">
                  <c:v>-1.41319408987995E-5</c:v>
                </c:pt>
                <c:pt idx="1407">
                  <c:v>-1.55385102434458E-5</c:v>
                </c:pt>
                <c:pt idx="1408">
                  <c:v>-1.41553837212102E-5</c:v>
                </c:pt>
                <c:pt idx="1409">
                  <c:v>-7.82582167030173E-6</c:v>
                </c:pt>
                <c:pt idx="1410">
                  <c:v>-1.2115858171473E-5</c:v>
                </c:pt>
                <c:pt idx="1411">
                  <c:v>-1.74842645035399E-5</c:v>
                </c:pt>
                <c:pt idx="1412">
                  <c:v>-2.00746963799303E-5</c:v>
                </c:pt>
                <c:pt idx="1413">
                  <c:v>-1.63472876166175E-5</c:v>
                </c:pt>
                <c:pt idx="1414">
                  <c:v>-2.24541428546236E-5</c:v>
                </c:pt>
                <c:pt idx="1415">
                  <c:v>-2.60643375058826E-5</c:v>
                </c:pt>
                <c:pt idx="1416">
                  <c:v>-2.58885163378018E-5</c:v>
                </c:pt>
                <c:pt idx="1417">
                  <c:v>-1.99574822678764E-5</c:v>
                </c:pt>
                <c:pt idx="1418">
                  <c:v>-2.04732243609134E-5</c:v>
                </c:pt>
                <c:pt idx="1419">
                  <c:v>-2.29229993028391E-5</c:v>
                </c:pt>
                <c:pt idx="1420">
                  <c:v>-2.46577681612362E-5</c:v>
                </c:pt>
                <c:pt idx="1421">
                  <c:v>-1.90314907826509E-5</c:v>
                </c:pt>
                <c:pt idx="1422">
                  <c:v>-2.22197146305159E-5</c:v>
                </c:pt>
                <c:pt idx="1423">
                  <c:v>-2.48570321517278E-5</c:v>
                </c:pt>
                <c:pt idx="1424">
                  <c:v>-2.49508034413709E-5</c:v>
                </c:pt>
                <c:pt idx="1425">
                  <c:v>-1.93010832403748E-5</c:v>
                </c:pt>
                <c:pt idx="1426">
                  <c:v>-1.93010832403748E-5</c:v>
                </c:pt>
                <c:pt idx="1427">
                  <c:v>-2.29581635364553E-5</c:v>
                </c:pt>
                <c:pt idx="1428">
                  <c:v>-2.66621294773573E-5</c:v>
                </c:pt>
                <c:pt idx="1429">
                  <c:v>-2.39075978440915E-5</c:v>
                </c:pt>
                <c:pt idx="1430">
                  <c:v>-2.8443783980576E-5</c:v>
                </c:pt>
                <c:pt idx="1431">
                  <c:v>-3.13858581931279E-5</c:v>
                </c:pt>
                <c:pt idx="1432">
                  <c:v>-3.24056209679965E-5</c:v>
                </c:pt>
                <c:pt idx="1433">
                  <c:v>-2.79514847099498E-5</c:v>
                </c:pt>
                <c:pt idx="1434">
                  <c:v>-3.23352925007642E-5</c:v>
                </c:pt>
                <c:pt idx="1435">
                  <c:v>-4.01417523635514E-5</c:v>
                </c:pt>
                <c:pt idx="1436">
                  <c:v>-4.2708741417531E-5</c:v>
                </c:pt>
                <c:pt idx="1437">
                  <c:v>-3.45858034521984E-5</c:v>
                </c:pt>
                <c:pt idx="1438">
                  <c:v>-3.54297450589861E-5</c:v>
                </c:pt>
                <c:pt idx="1439">
                  <c:v>-4.04699518773022E-5</c:v>
                </c:pt>
                <c:pt idx="1440">
                  <c:v>-4.10443010263661E-5</c:v>
                </c:pt>
                <c:pt idx="1441">
                  <c:v>-3.57813873951477E-5</c:v>
                </c:pt>
                <c:pt idx="1442">
                  <c:v>-3.93564178127905E-5</c:v>
                </c:pt>
                <c:pt idx="1443">
                  <c:v>-4.48185954345005E-5</c:v>
                </c:pt>
                <c:pt idx="1444">
                  <c:v>-4.71042706195508E-5</c:v>
                </c:pt>
                <c:pt idx="1445">
                  <c:v>-4.15366002969924E-5</c:v>
                </c:pt>
                <c:pt idx="1446">
                  <c:v>-4.15131574745816E-5</c:v>
                </c:pt>
                <c:pt idx="1447">
                  <c:v>-4.19351282779755E-5</c:v>
                </c:pt>
                <c:pt idx="1448">
                  <c:v>-4.23805419037801E-5</c:v>
                </c:pt>
                <c:pt idx="1449">
                  <c:v>-3.76919774216257E-5</c:v>
                </c:pt>
                <c:pt idx="1450">
                  <c:v>-3.84773119723866E-5</c:v>
                </c:pt>
                <c:pt idx="1451">
                  <c:v>-3.86179689068512E-5</c:v>
                </c:pt>
                <c:pt idx="1452">
                  <c:v>-3.89578898318074E-5</c:v>
                </c:pt>
                <c:pt idx="1453">
                  <c:v>-3.30854628179089E-5</c:v>
                </c:pt>
                <c:pt idx="1454">
                  <c:v>-3.39528472471075E-5</c:v>
                </c:pt>
                <c:pt idx="1455">
                  <c:v>-3.27807061265689E-5</c:v>
                </c:pt>
                <c:pt idx="1456">
                  <c:v>-2.8443783980576E-5</c:v>
                </c:pt>
                <c:pt idx="1457">
                  <c:v>-2.2618242611499E-5</c:v>
                </c:pt>
                <c:pt idx="1458">
                  <c:v>-2.48453107405224E-5</c:v>
                </c:pt>
                <c:pt idx="1459">
                  <c:v>-2.80218131771821E-5</c:v>
                </c:pt>
                <c:pt idx="1460">
                  <c:v>-2.90415759520507E-5</c:v>
                </c:pt>
                <c:pt idx="1461">
                  <c:v>-2.48687535629332E-5</c:v>
                </c:pt>
                <c:pt idx="1462">
                  <c:v>-2.79632061211551E-5</c:v>
                </c:pt>
                <c:pt idx="1463">
                  <c:v>-3.10811015017879E-5</c:v>
                </c:pt>
                <c:pt idx="1464">
                  <c:v>-3.07529019880371E-5</c:v>
                </c:pt>
                <c:pt idx="1465">
                  <c:v>-2.71309859255727E-5</c:v>
                </c:pt>
                <c:pt idx="1466">
                  <c:v>-3.02019956613839E-5</c:v>
                </c:pt>
                <c:pt idx="1467">
                  <c:v>-3.36129263221513E-5</c:v>
                </c:pt>
                <c:pt idx="1468">
                  <c:v>-3.50077742555923E-5</c:v>
                </c:pt>
                <c:pt idx="1469">
                  <c:v>-2.69082791126704E-5</c:v>
                </c:pt>
                <c:pt idx="1470">
                  <c:v>-2.42592401802531E-5</c:v>
                </c:pt>
                <c:pt idx="1471">
                  <c:v>-2.1950122172792E-5</c:v>
                </c:pt>
                <c:pt idx="1472">
                  <c:v>-2.06256027065834E-5</c:v>
                </c:pt>
                <c:pt idx="1473">
                  <c:v>-1.51751464960788E-5</c:v>
                </c:pt>
                <c:pt idx="1474">
                  <c:v>-1.8152384942247E-5</c:v>
                </c:pt>
                <c:pt idx="1475">
                  <c:v>-1.99574822678764E-5</c:v>
                </c:pt>
                <c:pt idx="1476">
                  <c:v>-2.07428168186373E-5</c:v>
                </c:pt>
                <c:pt idx="1477">
                  <c:v>-1.47180114590688E-5</c:v>
                </c:pt>
                <c:pt idx="1478">
                  <c:v>-1.66754871303682E-5</c:v>
                </c:pt>
                <c:pt idx="1479">
                  <c:v>-1.87736197361324E-5</c:v>
                </c:pt>
                <c:pt idx="1480">
                  <c:v>-1.55853958882673E-5</c:v>
                </c:pt>
                <c:pt idx="1481">
                  <c:v>-9.74813310798505E-6</c:v>
                </c:pt>
                <c:pt idx="1482">
                  <c:v>-1.21275795826784E-5</c:v>
                </c:pt>
                <c:pt idx="1483">
                  <c:v>-1.48586683935334E-5</c:v>
                </c:pt>
                <c:pt idx="1484">
                  <c:v>-1.71677864009945E-5</c:v>
                </c:pt>
                <c:pt idx="1485">
                  <c:v>-1.42139907772372E-5</c:v>
                </c:pt>
                <c:pt idx="1486">
                  <c:v>-1.60073666916612E-5</c:v>
                </c:pt>
                <c:pt idx="1487">
                  <c:v>-1.93128046515801E-5</c:v>
                </c:pt>
                <c:pt idx="1488">
                  <c:v>-2.08717523418965E-5</c:v>
                </c:pt>
                <c:pt idx="1489">
                  <c:v>-1.87736197361324E-5</c:v>
                </c:pt>
                <c:pt idx="1490">
                  <c:v>-2.19970078176136E-5</c:v>
                </c:pt>
                <c:pt idx="1491">
                  <c:v>-2.54665455344079E-5</c:v>
                </c:pt>
                <c:pt idx="1492">
                  <c:v>-2.8139027289236E-5</c:v>
                </c:pt>
                <c:pt idx="1493">
                  <c:v>-2.36262839751623E-5</c:v>
                </c:pt>
                <c:pt idx="1494">
                  <c:v>-2.75177924953505E-5</c:v>
                </c:pt>
                <c:pt idx="1495">
                  <c:v>-2.94401039330338E-5</c:v>
                </c:pt>
                <c:pt idx="1496">
                  <c:v>-3.02137170725893E-5</c:v>
                </c:pt>
                <c:pt idx="1497">
                  <c:v>-2.81273058780306E-5</c:v>
                </c:pt>
                <c:pt idx="1498">
                  <c:v>-3.15851221836195E-5</c:v>
                </c:pt>
                <c:pt idx="1499">
                  <c:v>-3.32378411635789E-5</c:v>
                </c:pt>
                <c:pt idx="1500">
                  <c:v>-3.28744774162119E-5</c:v>
                </c:pt>
                <c:pt idx="1501">
                  <c:v>-2.90767401856669E-5</c:v>
                </c:pt>
                <c:pt idx="1502">
                  <c:v>-3.16671720620572E-5</c:v>
                </c:pt>
                <c:pt idx="1503">
                  <c:v>-3.1842993230138E-5</c:v>
                </c:pt>
                <c:pt idx="1504">
                  <c:v>-3.20305358094242E-5</c:v>
                </c:pt>
                <c:pt idx="1505">
                  <c:v>-2.88188691391483E-5</c:v>
                </c:pt>
                <c:pt idx="1506">
                  <c:v>-3.13038083146902E-5</c:v>
                </c:pt>
                <c:pt idx="1507">
                  <c:v>-3.52422024797E-5</c:v>
                </c:pt>
                <c:pt idx="1508">
                  <c:v>-3.48202316763061E-5</c:v>
                </c:pt>
                <c:pt idx="1509">
                  <c:v>-2.81273058780306E-5</c:v>
                </c:pt>
                <c:pt idx="1510">
                  <c:v>-3.32026769299628E-5</c:v>
                </c:pt>
                <c:pt idx="1511">
                  <c:v>-3.79967341129657E-5</c:v>
                </c:pt>
                <c:pt idx="1512">
                  <c:v>-4.28259555295848E-5</c:v>
                </c:pt>
                <c:pt idx="1513">
                  <c:v>-4.07981513910531E-5</c:v>
                </c:pt>
                <c:pt idx="1514">
                  <c:v>-4.43966246311066E-5</c:v>
                </c:pt>
                <c:pt idx="1515">
                  <c:v>-4.67057426385676E-5</c:v>
                </c:pt>
                <c:pt idx="1516">
                  <c:v>-4.48068740232951E-5</c:v>
                </c:pt>
                <c:pt idx="1517">
                  <c:v>-3.9309532167969E-5</c:v>
                </c:pt>
                <c:pt idx="1518">
                  <c:v>-4.34354689122649E-5</c:v>
                </c:pt>
                <c:pt idx="1519">
                  <c:v>-4.78075552918739E-5</c:v>
                </c:pt>
                <c:pt idx="1520">
                  <c:v>-4.78896051703116E-5</c:v>
                </c:pt>
                <c:pt idx="1521">
                  <c:v>-4.30369409312818E-5</c:v>
                </c:pt>
                <c:pt idx="1522">
                  <c:v>-4.52054020042783E-5</c:v>
                </c:pt>
                <c:pt idx="1523">
                  <c:v>-4.84756757305809E-5</c:v>
                </c:pt>
                <c:pt idx="1524">
                  <c:v>-4.80771477495978E-5</c:v>
                </c:pt>
                <c:pt idx="1525">
                  <c:v>-3.77388630664472E-5</c:v>
                </c:pt>
                <c:pt idx="1526">
                  <c:v>-3.53476951805484E-5</c:v>
                </c:pt>
                <c:pt idx="1527">
                  <c:v>-3.33081696308112E-5</c:v>
                </c:pt>
                <c:pt idx="1528">
                  <c:v>-3.34253837428651E-5</c:v>
                </c:pt>
                <c:pt idx="1529">
                  <c:v>-2.8139027289236E-5</c:v>
                </c:pt>
                <c:pt idx="1530">
                  <c:v>-2.64511440756604E-5</c:v>
                </c:pt>
                <c:pt idx="1531">
                  <c:v>-2.73771355608858E-5</c:v>
                </c:pt>
                <c:pt idx="1532">
                  <c:v>-2.86430479710676E-5</c:v>
                </c:pt>
                <c:pt idx="1533">
                  <c:v>-2.35207912743138E-5</c:v>
                </c:pt>
                <c:pt idx="1534">
                  <c:v>-2.53962170671756E-5</c:v>
                </c:pt>
                <c:pt idx="1535">
                  <c:v>-2.36028411527515E-5</c:v>
                </c:pt>
                <c:pt idx="1536">
                  <c:v>-2.04497815385026E-5</c:v>
                </c:pt>
                <c:pt idx="1537">
                  <c:v>-1.50344895616142E-5</c:v>
                </c:pt>
                <c:pt idx="1538">
                  <c:v>-1.65817158407252E-5</c:v>
                </c:pt>
                <c:pt idx="1539">
                  <c:v>-1.66754871303682E-5</c:v>
                </c:pt>
                <c:pt idx="1540">
                  <c:v>-1.54095747201866E-5</c:v>
                </c:pt>
                <c:pt idx="1541">
                  <c:v>-6.81778030663851E-6</c:v>
                </c:pt>
                <c:pt idx="1542">
                  <c:v>-7.62655767981015E-6</c:v>
                </c:pt>
                <c:pt idx="1543">
                  <c:v>-9.53714770628809E-6</c:v>
                </c:pt>
                <c:pt idx="1544">
                  <c:v>-1.263160026451E-5</c:v>
                </c:pt>
                <c:pt idx="1545">
                  <c:v>-7.87270731512324E-6</c:v>
                </c:pt>
                <c:pt idx="1546">
                  <c:v>-6.9818800635139E-6</c:v>
                </c:pt>
                <c:pt idx="1547">
                  <c:v>-9.74813310798505E-6</c:v>
                </c:pt>
                <c:pt idx="1548">
                  <c:v>-9.20894819253724E-6</c:v>
                </c:pt>
                <c:pt idx="1549">
                  <c:v>-4.00464161734578E-6</c:v>
                </c:pt>
                <c:pt idx="1550">
                  <c:v>-7.53278639016708E-6</c:v>
                </c:pt>
                <c:pt idx="1551">
                  <c:v>-6.45441655927153E-6</c:v>
                </c:pt>
                <c:pt idx="1552">
                  <c:v>-7.2983581660593E-6</c:v>
                </c:pt>
                <c:pt idx="1553">
                  <c:v>-1.29699562890157E-6</c:v>
                </c:pt>
                <c:pt idx="1554">
                  <c:v>-1.39076691854471E-6</c:v>
                </c:pt>
                <c:pt idx="1555">
                  <c:v>-2.73872920716409E-6</c:v>
                </c:pt>
                <c:pt idx="1556">
                  <c:v>-2.31675840377018E-6</c:v>
                </c:pt>
                <c:pt idx="1557">
                  <c:v>2.84066252659972E-6</c:v>
                </c:pt>
                <c:pt idx="1558">
                  <c:v>4.86846666513155E-6</c:v>
                </c:pt>
                <c:pt idx="1559">
                  <c:v>7.58783406478113E-6</c:v>
                </c:pt>
                <c:pt idx="1560">
                  <c:v>6.80249951402024E-6</c:v>
                </c:pt>
                <c:pt idx="1561">
                  <c:v>1.05416296885384E-5</c:v>
                </c:pt>
                <c:pt idx="1562">
                  <c:v>7.3651272518788E-6</c:v>
                </c:pt>
                <c:pt idx="1563">
                  <c:v>3.87214671267369E-6</c:v>
                </c:pt>
                <c:pt idx="1564">
                  <c:v>4.68092408584534E-6</c:v>
                </c:pt>
                <c:pt idx="1565">
                  <c:v>7.91603357853191E-6</c:v>
                </c:pt>
                <c:pt idx="1566">
                  <c:v>4.73953114187228E-6</c:v>
                </c:pt>
                <c:pt idx="1567">
                  <c:v>2.97116295030896E-7</c:v>
                </c:pt>
                <c:pt idx="1568">
                  <c:v>-3.20758565537958E-6</c:v>
                </c:pt>
                <c:pt idx="1569">
                  <c:v>2.84066252659972E-6</c:v>
                </c:pt>
                <c:pt idx="1570">
                  <c:v>-1.30871704010702E-6</c:v>
                </c:pt>
                <c:pt idx="1571">
                  <c:v>-6.47785938168228E-6</c:v>
                </c:pt>
                <c:pt idx="1572">
                  <c:v>-7.53278639016708E-6</c:v>
                </c:pt>
                <c:pt idx="1573">
                  <c:v>3.92452485124347E-8</c:v>
                </c:pt>
                <c:pt idx="1574">
                  <c:v>-1.92995183399245E-6</c:v>
                </c:pt>
                <c:pt idx="1575">
                  <c:v>-3.54750658033574E-6</c:v>
                </c:pt>
                <c:pt idx="1576">
                  <c:v>-5.34088249475986E-6</c:v>
                </c:pt>
                <c:pt idx="1577">
                  <c:v>-3.04348589850413E-6</c:v>
                </c:pt>
                <c:pt idx="1578">
                  <c:v>-5.76285329815371E-6</c:v>
                </c:pt>
                <c:pt idx="1579">
                  <c:v>-8.58771339865181E-6</c:v>
                </c:pt>
                <c:pt idx="1580">
                  <c:v>-1.21627438162946E-5</c:v>
                </c:pt>
                <c:pt idx="1581">
                  <c:v>-1.25495503860723E-5</c:v>
                </c:pt>
                <c:pt idx="1582">
                  <c:v>-1.92307547731424E-5</c:v>
                </c:pt>
                <c:pt idx="1583">
                  <c:v>-2.25830783778829E-5</c:v>
                </c:pt>
                <c:pt idx="1584">
                  <c:v>-2.30050491812768E-5</c:v>
                </c:pt>
                <c:pt idx="1585">
                  <c:v>-1.63590090278228E-5</c:v>
                </c:pt>
                <c:pt idx="1586">
                  <c:v>-1.7730414138853E-5</c:v>
                </c:pt>
                <c:pt idx="1587">
                  <c:v>-2.23369287425698E-5</c:v>
                </c:pt>
                <c:pt idx="1588">
                  <c:v>-1.94534615860448E-5</c:v>
                </c:pt>
                <c:pt idx="1589">
                  <c:v>-1.34403776376817E-5</c:v>
                </c:pt>
                <c:pt idx="1590">
                  <c:v>-1.72263934570214E-5</c:v>
                </c:pt>
                <c:pt idx="1591">
                  <c:v>-1.7730414138853E-5</c:v>
                </c:pt>
                <c:pt idx="1592">
                  <c:v>-1.77069713164422E-5</c:v>
                </c:pt>
                <c:pt idx="1593">
                  <c:v>-1.07678958828537E-5</c:v>
                </c:pt>
                <c:pt idx="1594">
                  <c:v>-1.07092888268267E-5</c:v>
                </c:pt>
                <c:pt idx="1595">
                  <c:v>-1.34638204600925E-5</c:v>
                </c:pt>
                <c:pt idx="1596">
                  <c:v>-1.61714664485366E-5</c:v>
                </c:pt>
                <c:pt idx="1597">
                  <c:v>-1.22916793395539E-5</c:v>
                </c:pt>
                <c:pt idx="1598">
                  <c:v>-1.37099700954056E-5</c:v>
                </c:pt>
                <c:pt idx="1599">
                  <c:v>-1.74139360363076E-5</c:v>
                </c:pt>
                <c:pt idx="1600">
                  <c:v>-2.17039725374789E-5</c:v>
                </c:pt>
                <c:pt idx="1601">
                  <c:v>-1.51751464960788E-5</c:v>
                </c:pt>
                <c:pt idx="1602">
                  <c:v>-1.68513082984491E-5</c:v>
                </c:pt>
                <c:pt idx="1603">
                  <c:v>-1.96644469877417E-5</c:v>
                </c:pt>
                <c:pt idx="1604">
                  <c:v>-2.2524471321856E-5</c:v>
                </c:pt>
                <c:pt idx="1605">
                  <c:v>-1.87853411473378E-5</c:v>
                </c:pt>
                <c:pt idx="1606">
                  <c:v>-1.70857365225568E-5</c:v>
                </c:pt>
                <c:pt idx="1607">
                  <c:v>-1.87853411473378E-5</c:v>
                </c:pt>
                <c:pt idx="1608">
                  <c:v>-2.04849457721188E-5</c:v>
                </c:pt>
                <c:pt idx="1609">
                  <c:v>-1.44484190013449E-5</c:v>
                </c:pt>
                <c:pt idx="1610">
                  <c:v>-1.24909433300454E-5</c:v>
                </c:pt>
                <c:pt idx="1611">
                  <c:v>-1.19752012370084E-5</c:v>
                </c:pt>
                <c:pt idx="1612">
                  <c:v>-1.05920747147728E-5</c:v>
                </c:pt>
                <c:pt idx="1613">
                  <c:v>-3.80537762685427E-6</c:v>
                </c:pt>
                <c:pt idx="1614">
                  <c:v>-6.30203821360152E-6</c:v>
                </c:pt>
                <c:pt idx="1615">
                  <c:v>-8.49394210900874E-6</c:v>
                </c:pt>
                <c:pt idx="1616">
                  <c:v>-8.7049275107057E-6</c:v>
                </c:pt>
                <c:pt idx="1617">
                  <c:v>-2.09405159086784E-6</c:v>
                </c:pt>
                <c:pt idx="1618">
                  <c:v>-3.96947738372966E-6</c:v>
                </c:pt>
                <c:pt idx="1619">
                  <c:v>-6.2785953911907E-6</c:v>
                </c:pt>
                <c:pt idx="1620">
                  <c:v>-6.12621704552069E-6</c:v>
                </c:pt>
                <c:pt idx="1621">
                  <c:v>-9.68796115150793E-7</c:v>
                </c:pt>
                <c:pt idx="1622">
                  <c:v>8.83186855300205E-7</c:v>
                </c:pt>
                <c:pt idx="1623">
                  <c:v>2.26787827798576E-7</c:v>
                </c:pt>
                <c:pt idx="1624">
                  <c:v>3.01648369468048E-6</c:v>
                </c:pt>
                <c:pt idx="1625">
                  <c:v>1.09870433143431E-5</c:v>
                </c:pt>
                <c:pt idx="1626">
                  <c:v>8.72481095170355E-6</c:v>
                </c:pt>
                <c:pt idx="1627">
                  <c:v>5.73585109433013E-6</c:v>
                </c:pt>
                <c:pt idx="1628">
                  <c:v>5.03256642200694E-6</c:v>
                </c:pt>
                <c:pt idx="1629">
                  <c:v>8.13874039143425E-6</c:v>
                </c:pt>
                <c:pt idx="1630">
                  <c:v>5.37248734696316E-6</c:v>
                </c:pt>
                <c:pt idx="1631">
                  <c:v>5.87650802879471E-6</c:v>
                </c:pt>
                <c:pt idx="1632">
                  <c:v>6.56807128991253E-6</c:v>
                </c:pt>
                <c:pt idx="1633">
                  <c:v>1.20419703228279E-5</c:v>
                </c:pt>
                <c:pt idx="1634">
                  <c:v>1.21709058460871E-5</c:v>
                </c:pt>
                <c:pt idx="1635">
                  <c:v>8.33800438192583E-6</c:v>
                </c:pt>
                <c:pt idx="1636">
                  <c:v>7.10725620536027E-6</c:v>
                </c:pt>
                <c:pt idx="1637">
                  <c:v>1.86880104762818E-5</c:v>
                </c:pt>
                <c:pt idx="1638">
                  <c:v>2.51816722840658E-5</c:v>
                </c:pt>
                <c:pt idx="1639">
                  <c:v>2.03758936898574E-5</c:v>
                </c:pt>
                <c:pt idx="1640">
                  <c:v>1.85942391866387E-5</c:v>
                </c:pt>
                <c:pt idx="1641">
                  <c:v>2.40212525747325E-5</c:v>
                </c:pt>
                <c:pt idx="1642">
                  <c:v>2.2063776903433E-5</c:v>
                </c:pt>
                <c:pt idx="1643">
                  <c:v>1.99656442976689E-5</c:v>
                </c:pt>
                <c:pt idx="1644">
                  <c:v>2.12549995302614E-5</c:v>
                </c:pt>
                <c:pt idx="1645">
                  <c:v>2.95537586636748E-5</c:v>
                </c:pt>
                <c:pt idx="1646">
                  <c:v>2.87801455241193E-5</c:v>
                </c:pt>
                <c:pt idx="1647">
                  <c:v>2.5884956956389E-5</c:v>
                </c:pt>
                <c:pt idx="1648">
                  <c:v>2.43025664436618E-5</c:v>
                </c:pt>
                <c:pt idx="1649">
                  <c:v>3.05383572049273E-5</c:v>
                </c:pt>
                <c:pt idx="1650">
                  <c:v>2.70805408993383E-5</c:v>
                </c:pt>
                <c:pt idx="1651">
                  <c:v>2.11026211845914E-5</c:v>
                </c:pt>
                <c:pt idx="1652">
                  <c:v>1.76799691126186E-5</c:v>
                </c:pt>
                <c:pt idx="1653">
                  <c:v>2.12901637638776E-5</c:v>
                </c:pt>
                <c:pt idx="1654">
                  <c:v>1.59334788430161E-5</c:v>
                </c:pt>
                <c:pt idx="1655">
                  <c:v>1.40580530501543E-5</c:v>
                </c:pt>
                <c:pt idx="1656">
                  <c:v>1.30851759201072E-5</c:v>
                </c:pt>
                <c:pt idx="1657">
                  <c:v>1.52770798155145E-5</c:v>
                </c:pt>
                <c:pt idx="1658">
                  <c:v>1.16551637530501E-5</c:v>
                </c:pt>
                <c:pt idx="1659">
                  <c:v>9.59219538090214E-6</c:v>
                </c:pt>
                <c:pt idx="1660">
                  <c:v>8.04496910179118E-6</c:v>
                </c:pt>
                <c:pt idx="1661">
                  <c:v>1.4081495872565E-5</c:v>
                </c:pt>
                <c:pt idx="1662">
                  <c:v>1.2592876649481E-5</c:v>
                </c:pt>
                <c:pt idx="1663">
                  <c:v>9.08817469907053E-6</c:v>
                </c:pt>
                <c:pt idx="1664">
                  <c:v>8.25595450348814E-6</c:v>
                </c:pt>
                <c:pt idx="1665">
                  <c:v>1.04830226325115E-5</c:v>
                </c:pt>
                <c:pt idx="1666">
                  <c:v>4.75125255307766E-6</c:v>
                </c:pt>
                <c:pt idx="1667">
                  <c:v>2.72344841454583E-6</c:v>
                </c:pt>
                <c:pt idx="1668">
                  <c:v>2.78205547057277E-6</c:v>
                </c:pt>
                <c:pt idx="1669">
                  <c:v>8.3848900267474E-6</c:v>
                </c:pt>
                <c:pt idx="1670">
                  <c:v>5.2435518237039E-6</c:v>
                </c:pt>
                <c:pt idx="1671">
                  <c:v>-1.93618075145095E-8</c:v>
                </c:pt>
                <c:pt idx="1672">
                  <c:v>-3.38340682346035E-6</c:v>
                </c:pt>
                <c:pt idx="1673">
                  <c:v>8.24579799273327E-7</c:v>
                </c:pt>
                <c:pt idx="1674">
                  <c:v>-2.56290803908333E-6</c:v>
                </c:pt>
                <c:pt idx="1675">
                  <c:v>-7.23975111003242E-6</c:v>
                </c:pt>
                <c:pt idx="1676">
                  <c:v>-6.52474502650385E-6</c:v>
                </c:pt>
                <c:pt idx="1677">
                  <c:v>-4.76496844524554E-7</c:v>
                </c:pt>
                <c:pt idx="1678">
                  <c:v>-9.8887900424497E-6</c:v>
                </c:pt>
                <c:pt idx="1679">
                  <c:v>-2.11179019772096E-5</c:v>
                </c:pt>
                <c:pt idx="1680">
                  <c:v>-2.20790576960513E-5</c:v>
                </c:pt>
                <c:pt idx="1681">
                  <c:v>-1.80703350638092E-5</c:v>
                </c:pt>
                <c:pt idx="1682">
                  <c:v>-2.0250517548011E-5</c:v>
                </c:pt>
                <c:pt idx="1683">
                  <c:v>-2.29347207140445E-5</c:v>
                </c:pt>
                <c:pt idx="1684">
                  <c:v>-2.34152985734653E-5</c:v>
                </c:pt>
                <c:pt idx="1685">
                  <c:v>-1.9488625819661E-5</c:v>
                </c:pt>
                <c:pt idx="1686">
                  <c:v>-2.35207912743138E-5</c:v>
                </c:pt>
                <c:pt idx="1687">
                  <c:v>-2.71778715703943E-5</c:v>
                </c:pt>
                <c:pt idx="1688">
                  <c:v>-2.93111684097746E-5</c:v>
                </c:pt>
                <c:pt idx="1689">
                  <c:v>-2.36966124423946E-5</c:v>
                </c:pt>
                <c:pt idx="1690">
                  <c:v>-2.51266246094517E-5</c:v>
                </c:pt>
                <c:pt idx="1691">
                  <c:v>-2.87016550270945E-5</c:v>
                </c:pt>
                <c:pt idx="1692">
                  <c:v>-3.17961075853165E-5</c:v>
                </c:pt>
                <c:pt idx="1693">
                  <c:v>-2.50328533198086E-5</c:v>
                </c:pt>
                <c:pt idx="1694">
                  <c:v>-2.71778715703943E-5</c:v>
                </c:pt>
                <c:pt idx="1695">
                  <c:v>-2.86782122046837E-5</c:v>
                </c:pt>
                <c:pt idx="1696">
                  <c:v>-2.83265698685221E-5</c:v>
                </c:pt>
                <c:pt idx="1697">
                  <c:v>-2.04966671833242E-5</c:v>
                </c:pt>
                <c:pt idx="1698">
                  <c:v>-1.96058399317148E-5</c:v>
                </c:pt>
                <c:pt idx="1699">
                  <c:v>-2.53024457775325E-5</c:v>
                </c:pt>
                <c:pt idx="1700">
                  <c:v>-2.68379506454381E-5</c:v>
                </c:pt>
                <c:pt idx="1701">
                  <c:v>-2.1856350883149E-5</c:v>
                </c:pt>
                <c:pt idx="1702">
                  <c:v>-2.64745868980711E-5</c:v>
                </c:pt>
                <c:pt idx="1703">
                  <c:v>-2.87602620831214E-5</c:v>
                </c:pt>
                <c:pt idx="1704">
                  <c:v>-2.90298545408453E-5</c:v>
                </c:pt>
                <c:pt idx="1705">
                  <c:v>-2.52907243663271E-5</c:v>
                </c:pt>
                <c:pt idx="1706">
                  <c:v>-2.82679628124952E-5</c:v>
                </c:pt>
                <c:pt idx="1707">
                  <c:v>-3.32612839859897E-5</c:v>
                </c:pt>
                <c:pt idx="1708">
                  <c:v>-3.41403898263937E-5</c:v>
                </c:pt>
                <c:pt idx="1709">
                  <c:v>-2.66855722997681E-5</c:v>
                </c:pt>
                <c:pt idx="1710">
                  <c:v>-2.79983703547713E-5</c:v>
                </c:pt>
                <c:pt idx="1711">
                  <c:v>-2.96745321571416E-5</c:v>
                </c:pt>
                <c:pt idx="1712">
                  <c:v>-2.65331939540981E-5</c:v>
                </c:pt>
                <c:pt idx="1713">
                  <c:v>-2.14695443133712E-5</c:v>
                </c:pt>
                <c:pt idx="1714">
                  <c:v>-2.32511988165899E-5</c:v>
                </c:pt>
                <c:pt idx="1715">
                  <c:v>-2.3192591760563E-5</c:v>
                </c:pt>
                <c:pt idx="1716">
                  <c:v>-2.40130905449401E-5</c:v>
                </c:pt>
                <c:pt idx="1717">
                  <c:v>-1.99809250902871E-5</c:v>
                </c:pt>
                <c:pt idx="1718">
                  <c:v>-2.12585589116743E-5</c:v>
                </c:pt>
                <c:pt idx="1719">
                  <c:v>-2.13171659677012E-5</c:v>
                </c:pt>
                <c:pt idx="1720">
                  <c:v>-2.2102500518462E-5</c:v>
                </c:pt>
                <c:pt idx="1721">
                  <c:v>-1.87736197361324E-5</c:v>
                </c:pt>
                <c:pt idx="1722">
                  <c:v>-1.78710710733177E-5</c:v>
                </c:pt>
                <c:pt idx="1723">
                  <c:v>-1.91369834834994E-5</c:v>
                </c:pt>
                <c:pt idx="1724">
                  <c:v>-1.88322267921593E-5</c:v>
                </c:pt>
                <c:pt idx="1725">
                  <c:v>-1.1295359387096E-5</c:v>
                </c:pt>
                <c:pt idx="1726">
                  <c:v>-1.33231635256278E-5</c:v>
                </c:pt>
                <c:pt idx="1727">
                  <c:v>-1.64410589062605E-5</c:v>
                </c:pt>
                <c:pt idx="1728">
                  <c:v>-1.67692584200114E-5</c:v>
                </c:pt>
                <c:pt idx="1729">
                  <c:v>-8.86902726758109E-6</c:v>
                </c:pt>
                <c:pt idx="1730">
                  <c:v>-1.04514177803082E-5</c:v>
                </c:pt>
                <c:pt idx="1731">
                  <c:v>-1.278397861018E-5</c:v>
                </c:pt>
                <c:pt idx="1732">
                  <c:v>-1.232684357317E-5</c:v>
                </c:pt>
                <c:pt idx="1733">
                  <c:v>-5.58703213007294E-6</c:v>
                </c:pt>
                <c:pt idx="1734">
                  <c:v>-8.0016428383825E-6</c:v>
                </c:pt>
                <c:pt idx="1735">
                  <c:v>-8.77525597793802E-6</c:v>
                </c:pt>
                <c:pt idx="1736">
                  <c:v>-8.09541412802557E-6</c:v>
                </c:pt>
                <c:pt idx="1737">
                  <c:v>-2.2581513477433E-6</c:v>
                </c:pt>
                <c:pt idx="1738">
                  <c:v>-3.98119879493503E-6</c:v>
                </c:pt>
                <c:pt idx="1739">
                  <c:v>-1.04279749578974E-5</c:v>
                </c:pt>
                <c:pt idx="1740">
                  <c:v>-1.14360163215607E-5</c:v>
                </c:pt>
                <c:pt idx="1741">
                  <c:v>-6.16138127913688E-6</c:v>
                </c:pt>
                <c:pt idx="1742">
                  <c:v>-6.16138127913688E-6</c:v>
                </c:pt>
                <c:pt idx="1743">
                  <c:v>-5.98556011105604E-6</c:v>
                </c:pt>
                <c:pt idx="1744">
                  <c:v>-5.38776813958136E-6</c:v>
                </c:pt>
                <c:pt idx="1745">
                  <c:v>-3.00675676443789E-7</c:v>
                </c:pt>
                <c:pt idx="1746">
                  <c:v>-1.73068784350087E-6</c:v>
                </c:pt>
                <c:pt idx="1747">
                  <c:v>-4.34456254230201E-6</c:v>
                </c:pt>
                <c:pt idx="1748">
                  <c:v>-3.07865013212032E-6</c:v>
                </c:pt>
                <c:pt idx="1749">
                  <c:v>8.12858388067885E-7</c:v>
                </c:pt>
                <c:pt idx="1750">
                  <c:v>-4.09841290698892E-6</c:v>
                </c:pt>
                <c:pt idx="1751">
                  <c:v>-8.52910634262487E-6</c:v>
                </c:pt>
                <c:pt idx="1752">
                  <c:v>-8.79869880034877E-6</c:v>
                </c:pt>
                <c:pt idx="1753">
                  <c:v>-4.84858322413362E-6</c:v>
                </c:pt>
                <c:pt idx="1754">
                  <c:v>-6.79433748422769E-6</c:v>
                </c:pt>
                <c:pt idx="1755">
                  <c:v>-9.84190439762812E-6</c:v>
                </c:pt>
                <c:pt idx="1756">
                  <c:v>-1.2537828974867E-5</c:v>
                </c:pt>
                <c:pt idx="1757">
                  <c:v>-7.16942264280011E-6</c:v>
                </c:pt>
                <c:pt idx="1758">
                  <c:v>-9.16206254771574E-6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all!$J$1</c:f>
              <c:strCache>
                <c:ptCount val="1"/>
                <c:pt idx="0">
                  <c:v>green (peak 522nm, avg 529nm)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008000"/>
              </a:solidFill>
              <a:ln>
                <a:noFill/>
              </a:ln>
            </c:spPr>
          </c:marker>
          <c:xVal>
            <c:numRef>
              <c:f>all!$A$2:$A$1760</c:f>
              <c:numCache>
                <c:formatCode>General</c:formatCode>
                <c:ptCount val="1759"/>
                <c:pt idx="0">
                  <c:v>350.1</c:v>
                </c:pt>
                <c:pt idx="1">
                  <c:v>350.36</c:v>
                </c:pt>
                <c:pt idx="2">
                  <c:v>350.63</c:v>
                </c:pt>
                <c:pt idx="3">
                  <c:v>350.89</c:v>
                </c:pt>
                <c:pt idx="4">
                  <c:v>351.15</c:v>
                </c:pt>
                <c:pt idx="5">
                  <c:v>351.42</c:v>
                </c:pt>
                <c:pt idx="6">
                  <c:v>351.68</c:v>
                </c:pt>
                <c:pt idx="7">
                  <c:v>351.94</c:v>
                </c:pt>
                <c:pt idx="8">
                  <c:v>352.21</c:v>
                </c:pt>
                <c:pt idx="9">
                  <c:v>352.47</c:v>
                </c:pt>
                <c:pt idx="10">
                  <c:v>352.73</c:v>
                </c:pt>
                <c:pt idx="11">
                  <c:v>352.99</c:v>
                </c:pt>
                <c:pt idx="12">
                  <c:v>353.26</c:v>
                </c:pt>
                <c:pt idx="13">
                  <c:v>353.52</c:v>
                </c:pt>
                <c:pt idx="14">
                  <c:v>353.78</c:v>
                </c:pt>
                <c:pt idx="15">
                  <c:v>354.05</c:v>
                </c:pt>
                <c:pt idx="16">
                  <c:v>354.31</c:v>
                </c:pt>
                <c:pt idx="17">
                  <c:v>354.57</c:v>
                </c:pt>
                <c:pt idx="18">
                  <c:v>354.84</c:v>
                </c:pt>
                <c:pt idx="19">
                  <c:v>355.1</c:v>
                </c:pt>
                <c:pt idx="20">
                  <c:v>355.36</c:v>
                </c:pt>
                <c:pt idx="21">
                  <c:v>355.63</c:v>
                </c:pt>
                <c:pt idx="22">
                  <c:v>355.89</c:v>
                </c:pt>
                <c:pt idx="23">
                  <c:v>356.15</c:v>
                </c:pt>
                <c:pt idx="24">
                  <c:v>356.41</c:v>
                </c:pt>
                <c:pt idx="25">
                  <c:v>356.68</c:v>
                </c:pt>
                <c:pt idx="26">
                  <c:v>356.94</c:v>
                </c:pt>
                <c:pt idx="27">
                  <c:v>357.2</c:v>
                </c:pt>
                <c:pt idx="28">
                  <c:v>357.47</c:v>
                </c:pt>
                <c:pt idx="29">
                  <c:v>357.73</c:v>
                </c:pt>
                <c:pt idx="30">
                  <c:v>357.99</c:v>
                </c:pt>
                <c:pt idx="31">
                  <c:v>358.26</c:v>
                </c:pt>
                <c:pt idx="32">
                  <c:v>358.52</c:v>
                </c:pt>
                <c:pt idx="33">
                  <c:v>358.78</c:v>
                </c:pt>
                <c:pt idx="34">
                  <c:v>359.04</c:v>
                </c:pt>
                <c:pt idx="35">
                  <c:v>359.31</c:v>
                </c:pt>
                <c:pt idx="36">
                  <c:v>359.57</c:v>
                </c:pt>
                <c:pt idx="37">
                  <c:v>359.83</c:v>
                </c:pt>
                <c:pt idx="38">
                  <c:v>360.1</c:v>
                </c:pt>
                <c:pt idx="39">
                  <c:v>360.36</c:v>
                </c:pt>
                <c:pt idx="40">
                  <c:v>360.62</c:v>
                </c:pt>
                <c:pt idx="41">
                  <c:v>360.88</c:v>
                </c:pt>
                <c:pt idx="42">
                  <c:v>361.15</c:v>
                </c:pt>
                <c:pt idx="43">
                  <c:v>361.41</c:v>
                </c:pt>
                <c:pt idx="44">
                  <c:v>361.67</c:v>
                </c:pt>
                <c:pt idx="45">
                  <c:v>361.94</c:v>
                </c:pt>
                <c:pt idx="46">
                  <c:v>362.2</c:v>
                </c:pt>
                <c:pt idx="47">
                  <c:v>362.46</c:v>
                </c:pt>
                <c:pt idx="48">
                  <c:v>362.72</c:v>
                </c:pt>
                <c:pt idx="49">
                  <c:v>362.99</c:v>
                </c:pt>
                <c:pt idx="50">
                  <c:v>363.25</c:v>
                </c:pt>
                <c:pt idx="51">
                  <c:v>363.51</c:v>
                </c:pt>
                <c:pt idx="52">
                  <c:v>363.78</c:v>
                </c:pt>
                <c:pt idx="53">
                  <c:v>364.04</c:v>
                </c:pt>
                <c:pt idx="54">
                  <c:v>364.3</c:v>
                </c:pt>
                <c:pt idx="55">
                  <c:v>364.56</c:v>
                </c:pt>
                <c:pt idx="56">
                  <c:v>364.83</c:v>
                </c:pt>
                <c:pt idx="57">
                  <c:v>365.09</c:v>
                </c:pt>
                <c:pt idx="58">
                  <c:v>365.35</c:v>
                </c:pt>
                <c:pt idx="59">
                  <c:v>365.62</c:v>
                </c:pt>
                <c:pt idx="60">
                  <c:v>365.88</c:v>
                </c:pt>
                <c:pt idx="61">
                  <c:v>366.14</c:v>
                </c:pt>
                <c:pt idx="62">
                  <c:v>366.4</c:v>
                </c:pt>
                <c:pt idx="63">
                  <c:v>366.67</c:v>
                </c:pt>
                <c:pt idx="64">
                  <c:v>366.9299999999996</c:v>
                </c:pt>
                <c:pt idx="65">
                  <c:v>367.19</c:v>
                </c:pt>
                <c:pt idx="66">
                  <c:v>367.45</c:v>
                </c:pt>
                <c:pt idx="67">
                  <c:v>367.72</c:v>
                </c:pt>
                <c:pt idx="68">
                  <c:v>367.98</c:v>
                </c:pt>
                <c:pt idx="69">
                  <c:v>368.24</c:v>
                </c:pt>
                <c:pt idx="70">
                  <c:v>368.5</c:v>
                </c:pt>
                <c:pt idx="71">
                  <c:v>368.77</c:v>
                </c:pt>
                <c:pt idx="72">
                  <c:v>369.03</c:v>
                </c:pt>
                <c:pt idx="73">
                  <c:v>369.29</c:v>
                </c:pt>
                <c:pt idx="74">
                  <c:v>369.56</c:v>
                </c:pt>
                <c:pt idx="75">
                  <c:v>369.82</c:v>
                </c:pt>
                <c:pt idx="76">
                  <c:v>370.08</c:v>
                </c:pt>
                <c:pt idx="77">
                  <c:v>370.34</c:v>
                </c:pt>
                <c:pt idx="78">
                  <c:v>370.61</c:v>
                </c:pt>
                <c:pt idx="79">
                  <c:v>370.87</c:v>
                </c:pt>
                <c:pt idx="80">
                  <c:v>371.13</c:v>
                </c:pt>
                <c:pt idx="81">
                  <c:v>371.39</c:v>
                </c:pt>
                <c:pt idx="82">
                  <c:v>371.66</c:v>
                </c:pt>
                <c:pt idx="83">
                  <c:v>371.92</c:v>
                </c:pt>
                <c:pt idx="84">
                  <c:v>372.18</c:v>
                </c:pt>
                <c:pt idx="85">
                  <c:v>372.44</c:v>
                </c:pt>
                <c:pt idx="86">
                  <c:v>372.71</c:v>
                </c:pt>
                <c:pt idx="87">
                  <c:v>372.97</c:v>
                </c:pt>
                <c:pt idx="88">
                  <c:v>373.23</c:v>
                </c:pt>
                <c:pt idx="89">
                  <c:v>373.49</c:v>
                </c:pt>
                <c:pt idx="90">
                  <c:v>373.76</c:v>
                </c:pt>
                <c:pt idx="91">
                  <c:v>374.02</c:v>
                </c:pt>
                <c:pt idx="92">
                  <c:v>374.28</c:v>
                </c:pt>
                <c:pt idx="93">
                  <c:v>374.54</c:v>
                </c:pt>
                <c:pt idx="94">
                  <c:v>374.81</c:v>
                </c:pt>
                <c:pt idx="95">
                  <c:v>375.07</c:v>
                </c:pt>
                <c:pt idx="96">
                  <c:v>375.33</c:v>
                </c:pt>
                <c:pt idx="97">
                  <c:v>375.59</c:v>
                </c:pt>
                <c:pt idx="98">
                  <c:v>375.86</c:v>
                </c:pt>
                <c:pt idx="99">
                  <c:v>376.12</c:v>
                </c:pt>
                <c:pt idx="100">
                  <c:v>376.38</c:v>
                </c:pt>
                <c:pt idx="101">
                  <c:v>376.64</c:v>
                </c:pt>
                <c:pt idx="102">
                  <c:v>376.91</c:v>
                </c:pt>
                <c:pt idx="103">
                  <c:v>377.17</c:v>
                </c:pt>
                <c:pt idx="104">
                  <c:v>377.4299999999996</c:v>
                </c:pt>
                <c:pt idx="105">
                  <c:v>377.69</c:v>
                </c:pt>
                <c:pt idx="106">
                  <c:v>377.96</c:v>
                </c:pt>
                <c:pt idx="107">
                  <c:v>378.22</c:v>
                </c:pt>
                <c:pt idx="108">
                  <c:v>378.48</c:v>
                </c:pt>
                <c:pt idx="109">
                  <c:v>378.74</c:v>
                </c:pt>
                <c:pt idx="110">
                  <c:v>379.01</c:v>
                </c:pt>
                <c:pt idx="111">
                  <c:v>379.27</c:v>
                </c:pt>
                <c:pt idx="112">
                  <c:v>379.53</c:v>
                </c:pt>
                <c:pt idx="113">
                  <c:v>379.79</c:v>
                </c:pt>
                <c:pt idx="114">
                  <c:v>380.05</c:v>
                </c:pt>
                <c:pt idx="115">
                  <c:v>380.32</c:v>
                </c:pt>
                <c:pt idx="116">
                  <c:v>380.58</c:v>
                </c:pt>
                <c:pt idx="117">
                  <c:v>380.84</c:v>
                </c:pt>
                <c:pt idx="118">
                  <c:v>381.1</c:v>
                </c:pt>
                <c:pt idx="119">
                  <c:v>381.37</c:v>
                </c:pt>
                <c:pt idx="120">
                  <c:v>381.63</c:v>
                </c:pt>
                <c:pt idx="121">
                  <c:v>381.89</c:v>
                </c:pt>
                <c:pt idx="122">
                  <c:v>382.15</c:v>
                </c:pt>
                <c:pt idx="123">
                  <c:v>382.42</c:v>
                </c:pt>
                <c:pt idx="124">
                  <c:v>382.68</c:v>
                </c:pt>
                <c:pt idx="125">
                  <c:v>382.94</c:v>
                </c:pt>
                <c:pt idx="126">
                  <c:v>383.2</c:v>
                </c:pt>
                <c:pt idx="127">
                  <c:v>383.46</c:v>
                </c:pt>
                <c:pt idx="128">
                  <c:v>383.73</c:v>
                </c:pt>
                <c:pt idx="129">
                  <c:v>383.99</c:v>
                </c:pt>
                <c:pt idx="130">
                  <c:v>384.25</c:v>
                </c:pt>
                <c:pt idx="131">
                  <c:v>384.51</c:v>
                </c:pt>
                <c:pt idx="132">
                  <c:v>384.77</c:v>
                </c:pt>
                <c:pt idx="133">
                  <c:v>385.04</c:v>
                </c:pt>
                <c:pt idx="134">
                  <c:v>385.3</c:v>
                </c:pt>
                <c:pt idx="135">
                  <c:v>385.56</c:v>
                </c:pt>
                <c:pt idx="136">
                  <c:v>385.82</c:v>
                </c:pt>
                <c:pt idx="137">
                  <c:v>386.09</c:v>
                </c:pt>
                <c:pt idx="138">
                  <c:v>386.35</c:v>
                </c:pt>
                <c:pt idx="139">
                  <c:v>386.61</c:v>
                </c:pt>
                <c:pt idx="140">
                  <c:v>386.87</c:v>
                </c:pt>
                <c:pt idx="141">
                  <c:v>387.13</c:v>
                </c:pt>
                <c:pt idx="142">
                  <c:v>387.4</c:v>
                </c:pt>
                <c:pt idx="143">
                  <c:v>387.66</c:v>
                </c:pt>
                <c:pt idx="144">
                  <c:v>387.92</c:v>
                </c:pt>
                <c:pt idx="145">
                  <c:v>388.18</c:v>
                </c:pt>
                <c:pt idx="146">
                  <c:v>388.44</c:v>
                </c:pt>
                <c:pt idx="147">
                  <c:v>388.71</c:v>
                </c:pt>
                <c:pt idx="148">
                  <c:v>388.97</c:v>
                </c:pt>
                <c:pt idx="149">
                  <c:v>389.23</c:v>
                </c:pt>
                <c:pt idx="150">
                  <c:v>389.49</c:v>
                </c:pt>
                <c:pt idx="151">
                  <c:v>389.75</c:v>
                </c:pt>
                <c:pt idx="152">
                  <c:v>390.02</c:v>
                </c:pt>
                <c:pt idx="153">
                  <c:v>390.28</c:v>
                </c:pt>
                <c:pt idx="154">
                  <c:v>390.54</c:v>
                </c:pt>
                <c:pt idx="155">
                  <c:v>390.8</c:v>
                </c:pt>
                <c:pt idx="156">
                  <c:v>391.06</c:v>
                </c:pt>
                <c:pt idx="157">
                  <c:v>391.33</c:v>
                </c:pt>
                <c:pt idx="158">
                  <c:v>391.59</c:v>
                </c:pt>
                <c:pt idx="159">
                  <c:v>391.85</c:v>
                </c:pt>
                <c:pt idx="160">
                  <c:v>392.11</c:v>
                </c:pt>
                <c:pt idx="161">
                  <c:v>392.37</c:v>
                </c:pt>
                <c:pt idx="162">
                  <c:v>392.64</c:v>
                </c:pt>
                <c:pt idx="163">
                  <c:v>392.9</c:v>
                </c:pt>
                <c:pt idx="164">
                  <c:v>393.16</c:v>
                </c:pt>
                <c:pt idx="165">
                  <c:v>393.42</c:v>
                </c:pt>
                <c:pt idx="166">
                  <c:v>393.68</c:v>
                </c:pt>
                <c:pt idx="167">
                  <c:v>393.95</c:v>
                </c:pt>
                <c:pt idx="168">
                  <c:v>394.21</c:v>
                </c:pt>
                <c:pt idx="169">
                  <c:v>394.47</c:v>
                </c:pt>
                <c:pt idx="170">
                  <c:v>394.73</c:v>
                </c:pt>
                <c:pt idx="171">
                  <c:v>394.99</c:v>
                </c:pt>
                <c:pt idx="172">
                  <c:v>395.26</c:v>
                </c:pt>
                <c:pt idx="173">
                  <c:v>395.52</c:v>
                </c:pt>
                <c:pt idx="174">
                  <c:v>395.78</c:v>
                </c:pt>
                <c:pt idx="175">
                  <c:v>396.04</c:v>
                </c:pt>
                <c:pt idx="176">
                  <c:v>396.3</c:v>
                </c:pt>
                <c:pt idx="177">
                  <c:v>396.56</c:v>
                </c:pt>
                <c:pt idx="178">
                  <c:v>396.83</c:v>
                </c:pt>
                <c:pt idx="179">
                  <c:v>397.09</c:v>
                </c:pt>
                <c:pt idx="180">
                  <c:v>397.35</c:v>
                </c:pt>
                <c:pt idx="181">
                  <c:v>397.61</c:v>
                </c:pt>
                <c:pt idx="182">
                  <c:v>397.87</c:v>
                </c:pt>
                <c:pt idx="183">
                  <c:v>398.14</c:v>
                </c:pt>
                <c:pt idx="184">
                  <c:v>398.4</c:v>
                </c:pt>
                <c:pt idx="185">
                  <c:v>398.66</c:v>
                </c:pt>
                <c:pt idx="186">
                  <c:v>398.92</c:v>
                </c:pt>
                <c:pt idx="187">
                  <c:v>399.18</c:v>
                </c:pt>
                <c:pt idx="188">
                  <c:v>399.44</c:v>
                </c:pt>
                <c:pt idx="189">
                  <c:v>399.71</c:v>
                </c:pt>
                <c:pt idx="190">
                  <c:v>399.97</c:v>
                </c:pt>
                <c:pt idx="191">
                  <c:v>400.23</c:v>
                </c:pt>
                <c:pt idx="192">
                  <c:v>400.49</c:v>
                </c:pt>
                <c:pt idx="193">
                  <c:v>400.75</c:v>
                </c:pt>
                <c:pt idx="194">
                  <c:v>401.01</c:v>
                </c:pt>
                <c:pt idx="195">
                  <c:v>401.28</c:v>
                </c:pt>
                <c:pt idx="196">
                  <c:v>401.54</c:v>
                </c:pt>
                <c:pt idx="197">
                  <c:v>401.8</c:v>
                </c:pt>
                <c:pt idx="198">
                  <c:v>402.06</c:v>
                </c:pt>
                <c:pt idx="199">
                  <c:v>402.32</c:v>
                </c:pt>
                <c:pt idx="200">
                  <c:v>402.58</c:v>
                </c:pt>
                <c:pt idx="201">
                  <c:v>402.85</c:v>
                </c:pt>
                <c:pt idx="202">
                  <c:v>403.11</c:v>
                </c:pt>
                <c:pt idx="203">
                  <c:v>403.37</c:v>
                </c:pt>
                <c:pt idx="204">
                  <c:v>403.63</c:v>
                </c:pt>
                <c:pt idx="205">
                  <c:v>403.89</c:v>
                </c:pt>
                <c:pt idx="206">
                  <c:v>404.15</c:v>
                </c:pt>
                <c:pt idx="207">
                  <c:v>404.42</c:v>
                </c:pt>
                <c:pt idx="208">
                  <c:v>404.68</c:v>
                </c:pt>
                <c:pt idx="209">
                  <c:v>404.94</c:v>
                </c:pt>
                <c:pt idx="210">
                  <c:v>405.2</c:v>
                </c:pt>
                <c:pt idx="211">
                  <c:v>405.46</c:v>
                </c:pt>
                <c:pt idx="212">
                  <c:v>405.72</c:v>
                </c:pt>
                <c:pt idx="213">
                  <c:v>405.99</c:v>
                </c:pt>
                <c:pt idx="214">
                  <c:v>406.25</c:v>
                </c:pt>
                <c:pt idx="215">
                  <c:v>406.51</c:v>
                </c:pt>
                <c:pt idx="216">
                  <c:v>406.77</c:v>
                </c:pt>
                <c:pt idx="217">
                  <c:v>407.03</c:v>
                </c:pt>
                <c:pt idx="218">
                  <c:v>407.29</c:v>
                </c:pt>
                <c:pt idx="219">
                  <c:v>407.55</c:v>
                </c:pt>
                <c:pt idx="220">
                  <c:v>407.82</c:v>
                </c:pt>
                <c:pt idx="221">
                  <c:v>408.08</c:v>
                </c:pt>
                <c:pt idx="222">
                  <c:v>408.34</c:v>
                </c:pt>
                <c:pt idx="223">
                  <c:v>408.6</c:v>
                </c:pt>
                <c:pt idx="224">
                  <c:v>408.86</c:v>
                </c:pt>
                <c:pt idx="225">
                  <c:v>409.12</c:v>
                </c:pt>
                <c:pt idx="226">
                  <c:v>409.38</c:v>
                </c:pt>
                <c:pt idx="227">
                  <c:v>409.65</c:v>
                </c:pt>
                <c:pt idx="228">
                  <c:v>409.91</c:v>
                </c:pt>
                <c:pt idx="229">
                  <c:v>410.17</c:v>
                </c:pt>
                <c:pt idx="230">
                  <c:v>410.4299999999996</c:v>
                </c:pt>
                <c:pt idx="231">
                  <c:v>410.69</c:v>
                </c:pt>
                <c:pt idx="232">
                  <c:v>410.95</c:v>
                </c:pt>
                <c:pt idx="233">
                  <c:v>411.21</c:v>
                </c:pt>
                <c:pt idx="234">
                  <c:v>411.48</c:v>
                </c:pt>
                <c:pt idx="235">
                  <c:v>411.74</c:v>
                </c:pt>
                <c:pt idx="236">
                  <c:v>412.0</c:v>
                </c:pt>
                <c:pt idx="237">
                  <c:v>412.26</c:v>
                </c:pt>
                <c:pt idx="238">
                  <c:v>412.52</c:v>
                </c:pt>
                <c:pt idx="239">
                  <c:v>412.78</c:v>
                </c:pt>
                <c:pt idx="240">
                  <c:v>413.04</c:v>
                </c:pt>
                <c:pt idx="241">
                  <c:v>413.31</c:v>
                </c:pt>
                <c:pt idx="242">
                  <c:v>413.57</c:v>
                </c:pt>
                <c:pt idx="243">
                  <c:v>413.83</c:v>
                </c:pt>
                <c:pt idx="244">
                  <c:v>414.09</c:v>
                </c:pt>
                <c:pt idx="245">
                  <c:v>414.35</c:v>
                </c:pt>
                <c:pt idx="246">
                  <c:v>414.61</c:v>
                </c:pt>
                <c:pt idx="247">
                  <c:v>414.87</c:v>
                </c:pt>
                <c:pt idx="248">
                  <c:v>415.13</c:v>
                </c:pt>
                <c:pt idx="249">
                  <c:v>415.4</c:v>
                </c:pt>
                <c:pt idx="250">
                  <c:v>415.66</c:v>
                </c:pt>
                <c:pt idx="251">
                  <c:v>415.92</c:v>
                </c:pt>
                <c:pt idx="252">
                  <c:v>416.18</c:v>
                </c:pt>
                <c:pt idx="253">
                  <c:v>416.44</c:v>
                </c:pt>
                <c:pt idx="254">
                  <c:v>416.7</c:v>
                </c:pt>
                <c:pt idx="255">
                  <c:v>416.96</c:v>
                </c:pt>
                <c:pt idx="256">
                  <c:v>417.22</c:v>
                </c:pt>
                <c:pt idx="257">
                  <c:v>417.49</c:v>
                </c:pt>
                <c:pt idx="258">
                  <c:v>417.75</c:v>
                </c:pt>
                <c:pt idx="259">
                  <c:v>418.01</c:v>
                </c:pt>
                <c:pt idx="260">
                  <c:v>418.27</c:v>
                </c:pt>
                <c:pt idx="261">
                  <c:v>418.53</c:v>
                </c:pt>
                <c:pt idx="262">
                  <c:v>418.79</c:v>
                </c:pt>
                <c:pt idx="263">
                  <c:v>419.05</c:v>
                </c:pt>
                <c:pt idx="264">
                  <c:v>419.31</c:v>
                </c:pt>
                <c:pt idx="265">
                  <c:v>419.57</c:v>
                </c:pt>
                <c:pt idx="266">
                  <c:v>419.84</c:v>
                </c:pt>
                <c:pt idx="267">
                  <c:v>420.1</c:v>
                </c:pt>
                <c:pt idx="268">
                  <c:v>420.36</c:v>
                </c:pt>
                <c:pt idx="269">
                  <c:v>420.62</c:v>
                </c:pt>
                <c:pt idx="270">
                  <c:v>420.88</c:v>
                </c:pt>
                <c:pt idx="271">
                  <c:v>421.14</c:v>
                </c:pt>
                <c:pt idx="272">
                  <c:v>421.4</c:v>
                </c:pt>
                <c:pt idx="273">
                  <c:v>421.66</c:v>
                </c:pt>
                <c:pt idx="274">
                  <c:v>421.92</c:v>
                </c:pt>
                <c:pt idx="275">
                  <c:v>422.19</c:v>
                </c:pt>
                <c:pt idx="276">
                  <c:v>422.45</c:v>
                </c:pt>
                <c:pt idx="277">
                  <c:v>422.71</c:v>
                </c:pt>
                <c:pt idx="278">
                  <c:v>422.97</c:v>
                </c:pt>
                <c:pt idx="279">
                  <c:v>423.23</c:v>
                </c:pt>
                <c:pt idx="280">
                  <c:v>423.49</c:v>
                </c:pt>
                <c:pt idx="281">
                  <c:v>423.75</c:v>
                </c:pt>
                <c:pt idx="282">
                  <c:v>424.01</c:v>
                </c:pt>
                <c:pt idx="283">
                  <c:v>424.27</c:v>
                </c:pt>
                <c:pt idx="284">
                  <c:v>424.53</c:v>
                </c:pt>
                <c:pt idx="285">
                  <c:v>424.8</c:v>
                </c:pt>
                <c:pt idx="286">
                  <c:v>425.06</c:v>
                </c:pt>
                <c:pt idx="287">
                  <c:v>425.32</c:v>
                </c:pt>
                <c:pt idx="288">
                  <c:v>425.58</c:v>
                </c:pt>
                <c:pt idx="289">
                  <c:v>425.84</c:v>
                </c:pt>
                <c:pt idx="290">
                  <c:v>426.1</c:v>
                </c:pt>
                <c:pt idx="291">
                  <c:v>426.36</c:v>
                </c:pt>
                <c:pt idx="292">
                  <c:v>426.62</c:v>
                </c:pt>
                <c:pt idx="293">
                  <c:v>426.88</c:v>
                </c:pt>
                <c:pt idx="294">
                  <c:v>427.14</c:v>
                </c:pt>
                <c:pt idx="295">
                  <c:v>427.4</c:v>
                </c:pt>
                <c:pt idx="296">
                  <c:v>427.67</c:v>
                </c:pt>
                <c:pt idx="297">
                  <c:v>427.9299999999996</c:v>
                </c:pt>
                <c:pt idx="298">
                  <c:v>428.19</c:v>
                </c:pt>
                <c:pt idx="299">
                  <c:v>428.45</c:v>
                </c:pt>
                <c:pt idx="300">
                  <c:v>428.71</c:v>
                </c:pt>
                <c:pt idx="301">
                  <c:v>428.97</c:v>
                </c:pt>
                <c:pt idx="302">
                  <c:v>429.23</c:v>
                </c:pt>
                <c:pt idx="303">
                  <c:v>429.49</c:v>
                </c:pt>
                <c:pt idx="304">
                  <c:v>429.75</c:v>
                </c:pt>
                <c:pt idx="305">
                  <c:v>430.01</c:v>
                </c:pt>
                <c:pt idx="306">
                  <c:v>430.27</c:v>
                </c:pt>
                <c:pt idx="307">
                  <c:v>430.53</c:v>
                </c:pt>
                <c:pt idx="308">
                  <c:v>430.8</c:v>
                </c:pt>
                <c:pt idx="309">
                  <c:v>431.06</c:v>
                </c:pt>
                <c:pt idx="310">
                  <c:v>431.32</c:v>
                </c:pt>
                <c:pt idx="311">
                  <c:v>431.58</c:v>
                </c:pt>
                <c:pt idx="312">
                  <c:v>431.84</c:v>
                </c:pt>
                <c:pt idx="313">
                  <c:v>432.1</c:v>
                </c:pt>
                <c:pt idx="314">
                  <c:v>432.36</c:v>
                </c:pt>
                <c:pt idx="315">
                  <c:v>432.62</c:v>
                </c:pt>
                <c:pt idx="316">
                  <c:v>432.88</c:v>
                </c:pt>
                <c:pt idx="317">
                  <c:v>433.14</c:v>
                </c:pt>
                <c:pt idx="318">
                  <c:v>433.4</c:v>
                </c:pt>
                <c:pt idx="319">
                  <c:v>433.66</c:v>
                </c:pt>
                <c:pt idx="320">
                  <c:v>433.92</c:v>
                </c:pt>
                <c:pt idx="321">
                  <c:v>434.19</c:v>
                </c:pt>
                <c:pt idx="322">
                  <c:v>434.45</c:v>
                </c:pt>
                <c:pt idx="323">
                  <c:v>434.71</c:v>
                </c:pt>
                <c:pt idx="324">
                  <c:v>434.97</c:v>
                </c:pt>
                <c:pt idx="325">
                  <c:v>435.23</c:v>
                </c:pt>
                <c:pt idx="326">
                  <c:v>435.49</c:v>
                </c:pt>
                <c:pt idx="327">
                  <c:v>435.75</c:v>
                </c:pt>
                <c:pt idx="328">
                  <c:v>436.01</c:v>
                </c:pt>
                <c:pt idx="329">
                  <c:v>436.27</c:v>
                </c:pt>
                <c:pt idx="330">
                  <c:v>436.53</c:v>
                </c:pt>
                <c:pt idx="331">
                  <c:v>436.79</c:v>
                </c:pt>
                <c:pt idx="332">
                  <c:v>437.05</c:v>
                </c:pt>
                <c:pt idx="333">
                  <c:v>437.31</c:v>
                </c:pt>
                <c:pt idx="334">
                  <c:v>437.57</c:v>
                </c:pt>
                <c:pt idx="335">
                  <c:v>437.83</c:v>
                </c:pt>
                <c:pt idx="336">
                  <c:v>438.09</c:v>
                </c:pt>
                <c:pt idx="337">
                  <c:v>438.35</c:v>
                </c:pt>
                <c:pt idx="338">
                  <c:v>438.62</c:v>
                </c:pt>
                <c:pt idx="339">
                  <c:v>438.88</c:v>
                </c:pt>
                <c:pt idx="340">
                  <c:v>439.14</c:v>
                </c:pt>
                <c:pt idx="341">
                  <c:v>439.4</c:v>
                </c:pt>
                <c:pt idx="342">
                  <c:v>439.66</c:v>
                </c:pt>
                <c:pt idx="343">
                  <c:v>439.92</c:v>
                </c:pt>
                <c:pt idx="344">
                  <c:v>440.18</c:v>
                </c:pt>
                <c:pt idx="345">
                  <c:v>440.44</c:v>
                </c:pt>
                <c:pt idx="346">
                  <c:v>440.7</c:v>
                </c:pt>
                <c:pt idx="347">
                  <c:v>440.96</c:v>
                </c:pt>
                <c:pt idx="348">
                  <c:v>441.22</c:v>
                </c:pt>
                <c:pt idx="349">
                  <c:v>441.48</c:v>
                </c:pt>
                <c:pt idx="350">
                  <c:v>441.74</c:v>
                </c:pt>
                <c:pt idx="351">
                  <c:v>442.0</c:v>
                </c:pt>
                <c:pt idx="352">
                  <c:v>442.26</c:v>
                </c:pt>
                <c:pt idx="353">
                  <c:v>442.52</c:v>
                </c:pt>
                <c:pt idx="354">
                  <c:v>442.78</c:v>
                </c:pt>
                <c:pt idx="355">
                  <c:v>443.04</c:v>
                </c:pt>
                <c:pt idx="356">
                  <c:v>443.3</c:v>
                </c:pt>
                <c:pt idx="357">
                  <c:v>443.56</c:v>
                </c:pt>
                <c:pt idx="358">
                  <c:v>443.82</c:v>
                </c:pt>
                <c:pt idx="359">
                  <c:v>444.09</c:v>
                </c:pt>
                <c:pt idx="360">
                  <c:v>444.35</c:v>
                </c:pt>
                <c:pt idx="361">
                  <c:v>444.61</c:v>
                </c:pt>
                <c:pt idx="362">
                  <c:v>444.87</c:v>
                </c:pt>
                <c:pt idx="363">
                  <c:v>445.13</c:v>
                </c:pt>
                <c:pt idx="364">
                  <c:v>445.39</c:v>
                </c:pt>
                <c:pt idx="365">
                  <c:v>445.65</c:v>
                </c:pt>
                <c:pt idx="366">
                  <c:v>445.91</c:v>
                </c:pt>
                <c:pt idx="367">
                  <c:v>446.17</c:v>
                </c:pt>
                <c:pt idx="368">
                  <c:v>446.4299999999996</c:v>
                </c:pt>
                <c:pt idx="369">
                  <c:v>446.69</c:v>
                </c:pt>
                <c:pt idx="370">
                  <c:v>446.95</c:v>
                </c:pt>
                <c:pt idx="371">
                  <c:v>447.21</c:v>
                </c:pt>
                <c:pt idx="372">
                  <c:v>447.47</c:v>
                </c:pt>
                <c:pt idx="373">
                  <c:v>447.73</c:v>
                </c:pt>
                <c:pt idx="374">
                  <c:v>447.99</c:v>
                </c:pt>
                <c:pt idx="375">
                  <c:v>448.25</c:v>
                </c:pt>
                <c:pt idx="376">
                  <c:v>448.51</c:v>
                </c:pt>
                <c:pt idx="377">
                  <c:v>448.77</c:v>
                </c:pt>
                <c:pt idx="378">
                  <c:v>449.03</c:v>
                </c:pt>
                <c:pt idx="379">
                  <c:v>449.29</c:v>
                </c:pt>
                <c:pt idx="380">
                  <c:v>449.55</c:v>
                </c:pt>
                <c:pt idx="381">
                  <c:v>449.81</c:v>
                </c:pt>
                <c:pt idx="382">
                  <c:v>450.07</c:v>
                </c:pt>
                <c:pt idx="383">
                  <c:v>450.33</c:v>
                </c:pt>
                <c:pt idx="384">
                  <c:v>450.59</c:v>
                </c:pt>
                <c:pt idx="385">
                  <c:v>450.85</c:v>
                </c:pt>
                <c:pt idx="386">
                  <c:v>451.11</c:v>
                </c:pt>
                <c:pt idx="387">
                  <c:v>451.37</c:v>
                </c:pt>
                <c:pt idx="388">
                  <c:v>451.63</c:v>
                </c:pt>
                <c:pt idx="389">
                  <c:v>451.89</c:v>
                </c:pt>
                <c:pt idx="390">
                  <c:v>452.15</c:v>
                </c:pt>
                <c:pt idx="391">
                  <c:v>452.41</c:v>
                </c:pt>
                <c:pt idx="392">
                  <c:v>452.67</c:v>
                </c:pt>
                <c:pt idx="393">
                  <c:v>452.9299999999996</c:v>
                </c:pt>
                <c:pt idx="394">
                  <c:v>453.19</c:v>
                </c:pt>
                <c:pt idx="395">
                  <c:v>453.45</c:v>
                </c:pt>
                <c:pt idx="396">
                  <c:v>453.71</c:v>
                </c:pt>
                <c:pt idx="397">
                  <c:v>453.97</c:v>
                </c:pt>
                <c:pt idx="398">
                  <c:v>454.23</c:v>
                </c:pt>
                <c:pt idx="399">
                  <c:v>454.49</c:v>
                </c:pt>
                <c:pt idx="400">
                  <c:v>454.75</c:v>
                </c:pt>
                <c:pt idx="401">
                  <c:v>455.01</c:v>
                </c:pt>
                <c:pt idx="402">
                  <c:v>455.27</c:v>
                </c:pt>
                <c:pt idx="403">
                  <c:v>455.53</c:v>
                </c:pt>
                <c:pt idx="404">
                  <c:v>455.79</c:v>
                </c:pt>
                <c:pt idx="405">
                  <c:v>456.05</c:v>
                </c:pt>
                <c:pt idx="406">
                  <c:v>456.31</c:v>
                </c:pt>
                <c:pt idx="407">
                  <c:v>456.57</c:v>
                </c:pt>
                <c:pt idx="408">
                  <c:v>456.83</c:v>
                </c:pt>
                <c:pt idx="409">
                  <c:v>457.09</c:v>
                </c:pt>
                <c:pt idx="410">
                  <c:v>457.35</c:v>
                </c:pt>
                <c:pt idx="411">
                  <c:v>457.61</c:v>
                </c:pt>
                <c:pt idx="412">
                  <c:v>457.87</c:v>
                </c:pt>
                <c:pt idx="413">
                  <c:v>458.13</c:v>
                </c:pt>
                <c:pt idx="414">
                  <c:v>458.39</c:v>
                </c:pt>
                <c:pt idx="415">
                  <c:v>458.65</c:v>
                </c:pt>
                <c:pt idx="416">
                  <c:v>458.91</c:v>
                </c:pt>
                <c:pt idx="417">
                  <c:v>459.17</c:v>
                </c:pt>
                <c:pt idx="418">
                  <c:v>459.4299999999996</c:v>
                </c:pt>
                <c:pt idx="419">
                  <c:v>459.69</c:v>
                </c:pt>
                <c:pt idx="420">
                  <c:v>459.95</c:v>
                </c:pt>
                <c:pt idx="421">
                  <c:v>460.21</c:v>
                </c:pt>
                <c:pt idx="422">
                  <c:v>460.47</c:v>
                </c:pt>
                <c:pt idx="423">
                  <c:v>460.73</c:v>
                </c:pt>
                <c:pt idx="424">
                  <c:v>460.99</c:v>
                </c:pt>
                <c:pt idx="425">
                  <c:v>461.25</c:v>
                </c:pt>
                <c:pt idx="426">
                  <c:v>461.51</c:v>
                </c:pt>
                <c:pt idx="427">
                  <c:v>461.77</c:v>
                </c:pt>
                <c:pt idx="428">
                  <c:v>462.03</c:v>
                </c:pt>
                <c:pt idx="429">
                  <c:v>462.29</c:v>
                </c:pt>
                <c:pt idx="430">
                  <c:v>462.55</c:v>
                </c:pt>
                <c:pt idx="431">
                  <c:v>462.81</c:v>
                </c:pt>
                <c:pt idx="432">
                  <c:v>463.07</c:v>
                </c:pt>
                <c:pt idx="433">
                  <c:v>463.33</c:v>
                </c:pt>
                <c:pt idx="434">
                  <c:v>463.59</c:v>
                </c:pt>
                <c:pt idx="435">
                  <c:v>463.85</c:v>
                </c:pt>
                <c:pt idx="436">
                  <c:v>464.11</c:v>
                </c:pt>
                <c:pt idx="437">
                  <c:v>464.37</c:v>
                </c:pt>
                <c:pt idx="438">
                  <c:v>464.63</c:v>
                </c:pt>
                <c:pt idx="439">
                  <c:v>464.89</c:v>
                </c:pt>
                <c:pt idx="440">
                  <c:v>465.15</c:v>
                </c:pt>
                <c:pt idx="441">
                  <c:v>465.41</c:v>
                </c:pt>
                <c:pt idx="442">
                  <c:v>465.67</c:v>
                </c:pt>
                <c:pt idx="443">
                  <c:v>465.9299999999996</c:v>
                </c:pt>
                <c:pt idx="444">
                  <c:v>466.19</c:v>
                </c:pt>
                <c:pt idx="445">
                  <c:v>466.45</c:v>
                </c:pt>
                <c:pt idx="446">
                  <c:v>466.71</c:v>
                </c:pt>
                <c:pt idx="447">
                  <c:v>466.97</c:v>
                </c:pt>
                <c:pt idx="448">
                  <c:v>467.23</c:v>
                </c:pt>
                <c:pt idx="449">
                  <c:v>467.49</c:v>
                </c:pt>
                <c:pt idx="450">
                  <c:v>467.75</c:v>
                </c:pt>
                <c:pt idx="451">
                  <c:v>468.0</c:v>
                </c:pt>
                <c:pt idx="452">
                  <c:v>468.26</c:v>
                </c:pt>
                <c:pt idx="453">
                  <c:v>468.52</c:v>
                </c:pt>
                <c:pt idx="454">
                  <c:v>468.78</c:v>
                </c:pt>
                <c:pt idx="455">
                  <c:v>469.04</c:v>
                </c:pt>
                <c:pt idx="456">
                  <c:v>469.3</c:v>
                </c:pt>
                <c:pt idx="457">
                  <c:v>469.56</c:v>
                </c:pt>
                <c:pt idx="458">
                  <c:v>469.82</c:v>
                </c:pt>
                <c:pt idx="459">
                  <c:v>470.08</c:v>
                </c:pt>
                <c:pt idx="460">
                  <c:v>470.34</c:v>
                </c:pt>
                <c:pt idx="461">
                  <c:v>470.6</c:v>
                </c:pt>
                <c:pt idx="462">
                  <c:v>470.86</c:v>
                </c:pt>
                <c:pt idx="463">
                  <c:v>471.12</c:v>
                </c:pt>
                <c:pt idx="464">
                  <c:v>471.38</c:v>
                </c:pt>
                <c:pt idx="465">
                  <c:v>471.64</c:v>
                </c:pt>
                <c:pt idx="466">
                  <c:v>471.9</c:v>
                </c:pt>
                <c:pt idx="467">
                  <c:v>472.16</c:v>
                </c:pt>
                <c:pt idx="468">
                  <c:v>472.42</c:v>
                </c:pt>
                <c:pt idx="469">
                  <c:v>472.68</c:v>
                </c:pt>
                <c:pt idx="470">
                  <c:v>472.94</c:v>
                </c:pt>
                <c:pt idx="471">
                  <c:v>473.2</c:v>
                </c:pt>
                <c:pt idx="472">
                  <c:v>473.46</c:v>
                </c:pt>
                <c:pt idx="473">
                  <c:v>473.71</c:v>
                </c:pt>
                <c:pt idx="474">
                  <c:v>473.97</c:v>
                </c:pt>
                <c:pt idx="475">
                  <c:v>474.23</c:v>
                </c:pt>
                <c:pt idx="476">
                  <c:v>474.49</c:v>
                </c:pt>
                <c:pt idx="477">
                  <c:v>474.75</c:v>
                </c:pt>
                <c:pt idx="478">
                  <c:v>475.01</c:v>
                </c:pt>
                <c:pt idx="479">
                  <c:v>475.27</c:v>
                </c:pt>
                <c:pt idx="480">
                  <c:v>475.53</c:v>
                </c:pt>
                <c:pt idx="481">
                  <c:v>475.79</c:v>
                </c:pt>
                <c:pt idx="482">
                  <c:v>476.05</c:v>
                </c:pt>
                <c:pt idx="483">
                  <c:v>476.31</c:v>
                </c:pt>
                <c:pt idx="484">
                  <c:v>476.57</c:v>
                </c:pt>
                <c:pt idx="485">
                  <c:v>476.83</c:v>
                </c:pt>
                <c:pt idx="486">
                  <c:v>477.09</c:v>
                </c:pt>
                <c:pt idx="487">
                  <c:v>477.35</c:v>
                </c:pt>
                <c:pt idx="488">
                  <c:v>477.61</c:v>
                </c:pt>
                <c:pt idx="489">
                  <c:v>477.86</c:v>
                </c:pt>
                <c:pt idx="490">
                  <c:v>478.12</c:v>
                </c:pt>
                <c:pt idx="491">
                  <c:v>478.38</c:v>
                </c:pt>
                <c:pt idx="492">
                  <c:v>478.64</c:v>
                </c:pt>
                <c:pt idx="493">
                  <c:v>478.9</c:v>
                </c:pt>
                <c:pt idx="494">
                  <c:v>479.16</c:v>
                </c:pt>
                <c:pt idx="495">
                  <c:v>479.42</c:v>
                </c:pt>
                <c:pt idx="496">
                  <c:v>479.68</c:v>
                </c:pt>
                <c:pt idx="497">
                  <c:v>479.94</c:v>
                </c:pt>
                <c:pt idx="498">
                  <c:v>480.2</c:v>
                </c:pt>
                <c:pt idx="499">
                  <c:v>480.46</c:v>
                </c:pt>
                <c:pt idx="500">
                  <c:v>480.72</c:v>
                </c:pt>
                <c:pt idx="501">
                  <c:v>480.98</c:v>
                </c:pt>
                <c:pt idx="502">
                  <c:v>481.24</c:v>
                </c:pt>
                <c:pt idx="503">
                  <c:v>481.49</c:v>
                </c:pt>
                <c:pt idx="504">
                  <c:v>481.75</c:v>
                </c:pt>
                <c:pt idx="505">
                  <c:v>482.01</c:v>
                </c:pt>
                <c:pt idx="506">
                  <c:v>482.27</c:v>
                </c:pt>
                <c:pt idx="507">
                  <c:v>482.53</c:v>
                </c:pt>
                <c:pt idx="508">
                  <c:v>482.79</c:v>
                </c:pt>
                <c:pt idx="509">
                  <c:v>483.05</c:v>
                </c:pt>
                <c:pt idx="510">
                  <c:v>483.31</c:v>
                </c:pt>
                <c:pt idx="511">
                  <c:v>483.57</c:v>
                </c:pt>
                <c:pt idx="512">
                  <c:v>483.83</c:v>
                </c:pt>
                <c:pt idx="513">
                  <c:v>484.09</c:v>
                </c:pt>
                <c:pt idx="514">
                  <c:v>484.34</c:v>
                </c:pt>
                <c:pt idx="515">
                  <c:v>484.6</c:v>
                </c:pt>
                <c:pt idx="516">
                  <c:v>484.86</c:v>
                </c:pt>
                <c:pt idx="517">
                  <c:v>485.12</c:v>
                </c:pt>
                <c:pt idx="518">
                  <c:v>485.38</c:v>
                </c:pt>
                <c:pt idx="519">
                  <c:v>485.64</c:v>
                </c:pt>
                <c:pt idx="520">
                  <c:v>485.9</c:v>
                </c:pt>
                <c:pt idx="521">
                  <c:v>486.16</c:v>
                </c:pt>
                <c:pt idx="522">
                  <c:v>486.42</c:v>
                </c:pt>
                <c:pt idx="523">
                  <c:v>486.68</c:v>
                </c:pt>
                <c:pt idx="524">
                  <c:v>486.94</c:v>
                </c:pt>
                <c:pt idx="525">
                  <c:v>487.19</c:v>
                </c:pt>
                <c:pt idx="526">
                  <c:v>487.45</c:v>
                </c:pt>
                <c:pt idx="527">
                  <c:v>487.71</c:v>
                </c:pt>
                <c:pt idx="528">
                  <c:v>487.97</c:v>
                </c:pt>
                <c:pt idx="529">
                  <c:v>488.23</c:v>
                </c:pt>
                <c:pt idx="530">
                  <c:v>488.49</c:v>
                </c:pt>
                <c:pt idx="531">
                  <c:v>488.75</c:v>
                </c:pt>
                <c:pt idx="532">
                  <c:v>489.01</c:v>
                </c:pt>
                <c:pt idx="533">
                  <c:v>489.27</c:v>
                </c:pt>
                <c:pt idx="534">
                  <c:v>489.53</c:v>
                </c:pt>
                <c:pt idx="535">
                  <c:v>489.78</c:v>
                </c:pt>
                <c:pt idx="536">
                  <c:v>490.04</c:v>
                </c:pt>
                <c:pt idx="537">
                  <c:v>490.3</c:v>
                </c:pt>
                <c:pt idx="538">
                  <c:v>490.56</c:v>
                </c:pt>
                <c:pt idx="539">
                  <c:v>490.82</c:v>
                </c:pt>
                <c:pt idx="540">
                  <c:v>491.08</c:v>
                </c:pt>
                <c:pt idx="541">
                  <c:v>491.34</c:v>
                </c:pt>
                <c:pt idx="542">
                  <c:v>491.6</c:v>
                </c:pt>
                <c:pt idx="543">
                  <c:v>491.86</c:v>
                </c:pt>
                <c:pt idx="544">
                  <c:v>492.11</c:v>
                </c:pt>
                <c:pt idx="545">
                  <c:v>492.37</c:v>
                </c:pt>
                <c:pt idx="546">
                  <c:v>492.63</c:v>
                </c:pt>
                <c:pt idx="547">
                  <c:v>492.89</c:v>
                </c:pt>
                <c:pt idx="548">
                  <c:v>493.15</c:v>
                </c:pt>
                <c:pt idx="549">
                  <c:v>493.41</c:v>
                </c:pt>
                <c:pt idx="550">
                  <c:v>493.67</c:v>
                </c:pt>
                <c:pt idx="551">
                  <c:v>493.9299999999996</c:v>
                </c:pt>
                <c:pt idx="552">
                  <c:v>494.19</c:v>
                </c:pt>
                <c:pt idx="553">
                  <c:v>494.44</c:v>
                </c:pt>
                <c:pt idx="554">
                  <c:v>494.7</c:v>
                </c:pt>
                <c:pt idx="555">
                  <c:v>494.96</c:v>
                </c:pt>
                <c:pt idx="556">
                  <c:v>495.22</c:v>
                </c:pt>
                <c:pt idx="557">
                  <c:v>495.48</c:v>
                </c:pt>
                <c:pt idx="558">
                  <c:v>495.74</c:v>
                </c:pt>
                <c:pt idx="559">
                  <c:v>496.0</c:v>
                </c:pt>
                <c:pt idx="560">
                  <c:v>496.26</c:v>
                </c:pt>
                <c:pt idx="561">
                  <c:v>496.51</c:v>
                </c:pt>
                <c:pt idx="562">
                  <c:v>496.77</c:v>
                </c:pt>
                <c:pt idx="563">
                  <c:v>497.03</c:v>
                </c:pt>
                <c:pt idx="564">
                  <c:v>497.29</c:v>
                </c:pt>
                <c:pt idx="565">
                  <c:v>497.55</c:v>
                </c:pt>
                <c:pt idx="566">
                  <c:v>497.81</c:v>
                </c:pt>
                <c:pt idx="567">
                  <c:v>498.07</c:v>
                </c:pt>
                <c:pt idx="568">
                  <c:v>498.32</c:v>
                </c:pt>
                <c:pt idx="569">
                  <c:v>498.58</c:v>
                </c:pt>
                <c:pt idx="570">
                  <c:v>498.84</c:v>
                </c:pt>
                <c:pt idx="571">
                  <c:v>499.1</c:v>
                </c:pt>
                <c:pt idx="572">
                  <c:v>499.36</c:v>
                </c:pt>
                <c:pt idx="573">
                  <c:v>499.62</c:v>
                </c:pt>
                <c:pt idx="574">
                  <c:v>499.88</c:v>
                </c:pt>
                <c:pt idx="575">
                  <c:v>500.14</c:v>
                </c:pt>
                <c:pt idx="576">
                  <c:v>500.39</c:v>
                </c:pt>
                <c:pt idx="577">
                  <c:v>500.65</c:v>
                </c:pt>
                <c:pt idx="578">
                  <c:v>500.91</c:v>
                </c:pt>
                <c:pt idx="579">
                  <c:v>501.17</c:v>
                </c:pt>
                <c:pt idx="580">
                  <c:v>501.4299999999996</c:v>
                </c:pt>
                <c:pt idx="581">
                  <c:v>501.69</c:v>
                </c:pt>
                <c:pt idx="582">
                  <c:v>501.95</c:v>
                </c:pt>
                <c:pt idx="583">
                  <c:v>502.2</c:v>
                </c:pt>
                <c:pt idx="584">
                  <c:v>502.46</c:v>
                </c:pt>
                <c:pt idx="585">
                  <c:v>502.72</c:v>
                </c:pt>
                <c:pt idx="586">
                  <c:v>502.98</c:v>
                </c:pt>
                <c:pt idx="587">
                  <c:v>503.24</c:v>
                </c:pt>
                <c:pt idx="588">
                  <c:v>503.5</c:v>
                </c:pt>
                <c:pt idx="589">
                  <c:v>503.75</c:v>
                </c:pt>
                <c:pt idx="590">
                  <c:v>504.01</c:v>
                </c:pt>
                <c:pt idx="591">
                  <c:v>504.27</c:v>
                </c:pt>
                <c:pt idx="592">
                  <c:v>504.53</c:v>
                </c:pt>
                <c:pt idx="593">
                  <c:v>504.79</c:v>
                </c:pt>
                <c:pt idx="594">
                  <c:v>505.05</c:v>
                </c:pt>
                <c:pt idx="595">
                  <c:v>505.31</c:v>
                </c:pt>
                <c:pt idx="596">
                  <c:v>505.56</c:v>
                </c:pt>
                <c:pt idx="597">
                  <c:v>505.82</c:v>
                </c:pt>
                <c:pt idx="598">
                  <c:v>506.08</c:v>
                </c:pt>
                <c:pt idx="599">
                  <c:v>506.34</c:v>
                </c:pt>
                <c:pt idx="600">
                  <c:v>506.6</c:v>
                </c:pt>
                <c:pt idx="601">
                  <c:v>506.86</c:v>
                </c:pt>
                <c:pt idx="602">
                  <c:v>507.11</c:v>
                </c:pt>
                <c:pt idx="603">
                  <c:v>507.37</c:v>
                </c:pt>
                <c:pt idx="604">
                  <c:v>507.63</c:v>
                </c:pt>
                <c:pt idx="605">
                  <c:v>507.89</c:v>
                </c:pt>
                <c:pt idx="606">
                  <c:v>508.15</c:v>
                </c:pt>
                <c:pt idx="607">
                  <c:v>508.41</c:v>
                </c:pt>
                <c:pt idx="608">
                  <c:v>508.66</c:v>
                </c:pt>
                <c:pt idx="609">
                  <c:v>508.92</c:v>
                </c:pt>
                <c:pt idx="610">
                  <c:v>509.18</c:v>
                </c:pt>
                <c:pt idx="611">
                  <c:v>509.44</c:v>
                </c:pt>
                <c:pt idx="612">
                  <c:v>509.7</c:v>
                </c:pt>
                <c:pt idx="613">
                  <c:v>509.96</c:v>
                </c:pt>
                <c:pt idx="614">
                  <c:v>510.21</c:v>
                </c:pt>
                <c:pt idx="615">
                  <c:v>510.47</c:v>
                </c:pt>
                <c:pt idx="616">
                  <c:v>510.73</c:v>
                </c:pt>
                <c:pt idx="617">
                  <c:v>510.99</c:v>
                </c:pt>
                <c:pt idx="618">
                  <c:v>511.25</c:v>
                </c:pt>
                <c:pt idx="619">
                  <c:v>511.51</c:v>
                </c:pt>
                <c:pt idx="620">
                  <c:v>511.76</c:v>
                </c:pt>
                <c:pt idx="621">
                  <c:v>512.02</c:v>
                </c:pt>
                <c:pt idx="622">
                  <c:v>512.28</c:v>
                </c:pt>
                <c:pt idx="623">
                  <c:v>512.54</c:v>
                </c:pt>
                <c:pt idx="624">
                  <c:v>512.8</c:v>
                </c:pt>
                <c:pt idx="625">
                  <c:v>513.05</c:v>
                </c:pt>
                <c:pt idx="626">
                  <c:v>513.3099999999994</c:v>
                </c:pt>
                <c:pt idx="627">
                  <c:v>513.57</c:v>
                </c:pt>
                <c:pt idx="628">
                  <c:v>513.8299999999994</c:v>
                </c:pt>
                <c:pt idx="629">
                  <c:v>514.09</c:v>
                </c:pt>
                <c:pt idx="630">
                  <c:v>514.3499999999979</c:v>
                </c:pt>
                <c:pt idx="631">
                  <c:v>514.6</c:v>
                </c:pt>
                <c:pt idx="632">
                  <c:v>514.8599999999979</c:v>
                </c:pt>
                <c:pt idx="633">
                  <c:v>515.12</c:v>
                </c:pt>
                <c:pt idx="634">
                  <c:v>515.38</c:v>
                </c:pt>
                <c:pt idx="635">
                  <c:v>515.64</c:v>
                </c:pt>
                <c:pt idx="636">
                  <c:v>515.89</c:v>
                </c:pt>
                <c:pt idx="637">
                  <c:v>516.15</c:v>
                </c:pt>
                <c:pt idx="638">
                  <c:v>516.41</c:v>
                </c:pt>
                <c:pt idx="639">
                  <c:v>516.67</c:v>
                </c:pt>
                <c:pt idx="640">
                  <c:v>516.9299999999994</c:v>
                </c:pt>
                <c:pt idx="641">
                  <c:v>517.18</c:v>
                </c:pt>
                <c:pt idx="642">
                  <c:v>517.4400000000001</c:v>
                </c:pt>
                <c:pt idx="643">
                  <c:v>517.7</c:v>
                </c:pt>
                <c:pt idx="644">
                  <c:v>517.9599999999994</c:v>
                </c:pt>
                <c:pt idx="645">
                  <c:v>518.22</c:v>
                </c:pt>
                <c:pt idx="646">
                  <c:v>518.48</c:v>
                </c:pt>
                <c:pt idx="647">
                  <c:v>518.73</c:v>
                </c:pt>
                <c:pt idx="648">
                  <c:v>518.99</c:v>
                </c:pt>
                <c:pt idx="649">
                  <c:v>519.25</c:v>
                </c:pt>
                <c:pt idx="650">
                  <c:v>519.51</c:v>
                </c:pt>
                <c:pt idx="651">
                  <c:v>519.77</c:v>
                </c:pt>
                <c:pt idx="652">
                  <c:v>520.02</c:v>
                </c:pt>
                <c:pt idx="653">
                  <c:v>520.28</c:v>
                </c:pt>
                <c:pt idx="654">
                  <c:v>520.54</c:v>
                </c:pt>
                <c:pt idx="655">
                  <c:v>520.8</c:v>
                </c:pt>
                <c:pt idx="656">
                  <c:v>521.05</c:v>
                </c:pt>
                <c:pt idx="657">
                  <c:v>521.3099999999994</c:v>
                </c:pt>
                <c:pt idx="658">
                  <c:v>521.57</c:v>
                </c:pt>
                <c:pt idx="659">
                  <c:v>521.8299999999994</c:v>
                </c:pt>
                <c:pt idx="660">
                  <c:v>522.09</c:v>
                </c:pt>
                <c:pt idx="661">
                  <c:v>522.339999999998</c:v>
                </c:pt>
                <c:pt idx="662">
                  <c:v>522.6</c:v>
                </c:pt>
                <c:pt idx="663">
                  <c:v>522.8599999999979</c:v>
                </c:pt>
                <c:pt idx="664">
                  <c:v>523.12</c:v>
                </c:pt>
                <c:pt idx="665">
                  <c:v>523.38</c:v>
                </c:pt>
                <c:pt idx="666">
                  <c:v>523.63</c:v>
                </c:pt>
                <c:pt idx="667">
                  <c:v>523.89</c:v>
                </c:pt>
                <c:pt idx="668">
                  <c:v>524.15</c:v>
                </c:pt>
                <c:pt idx="669">
                  <c:v>524.41</c:v>
                </c:pt>
                <c:pt idx="670">
                  <c:v>524.66</c:v>
                </c:pt>
                <c:pt idx="671">
                  <c:v>524.92</c:v>
                </c:pt>
                <c:pt idx="672">
                  <c:v>525.18</c:v>
                </c:pt>
                <c:pt idx="673">
                  <c:v>525.4400000000001</c:v>
                </c:pt>
                <c:pt idx="674">
                  <c:v>525.7</c:v>
                </c:pt>
                <c:pt idx="675">
                  <c:v>525.9499999999994</c:v>
                </c:pt>
                <c:pt idx="676">
                  <c:v>526.21</c:v>
                </c:pt>
                <c:pt idx="677">
                  <c:v>526.47</c:v>
                </c:pt>
                <c:pt idx="678">
                  <c:v>526.73</c:v>
                </c:pt>
                <c:pt idx="679">
                  <c:v>526.98</c:v>
                </c:pt>
                <c:pt idx="680">
                  <c:v>527.24</c:v>
                </c:pt>
                <c:pt idx="681">
                  <c:v>527.5</c:v>
                </c:pt>
                <c:pt idx="682">
                  <c:v>527.76</c:v>
                </c:pt>
                <c:pt idx="683">
                  <c:v>528.02</c:v>
                </c:pt>
                <c:pt idx="684">
                  <c:v>528.27</c:v>
                </c:pt>
                <c:pt idx="685">
                  <c:v>528.53</c:v>
                </c:pt>
                <c:pt idx="686">
                  <c:v>528.79</c:v>
                </c:pt>
                <c:pt idx="687">
                  <c:v>529.05</c:v>
                </c:pt>
                <c:pt idx="688">
                  <c:v>529.3</c:v>
                </c:pt>
                <c:pt idx="689">
                  <c:v>529.5599999999994</c:v>
                </c:pt>
                <c:pt idx="690">
                  <c:v>529.8199999999994</c:v>
                </c:pt>
                <c:pt idx="691">
                  <c:v>530.08</c:v>
                </c:pt>
                <c:pt idx="692">
                  <c:v>530.3299999999994</c:v>
                </c:pt>
                <c:pt idx="693">
                  <c:v>530.59</c:v>
                </c:pt>
                <c:pt idx="694">
                  <c:v>530.8499999999979</c:v>
                </c:pt>
                <c:pt idx="695">
                  <c:v>531.11</c:v>
                </c:pt>
                <c:pt idx="696">
                  <c:v>531.37</c:v>
                </c:pt>
                <c:pt idx="697">
                  <c:v>531.62</c:v>
                </c:pt>
                <c:pt idx="698">
                  <c:v>531.88</c:v>
                </c:pt>
                <c:pt idx="699">
                  <c:v>532.14</c:v>
                </c:pt>
                <c:pt idx="700">
                  <c:v>532.4</c:v>
                </c:pt>
                <c:pt idx="701">
                  <c:v>532.65</c:v>
                </c:pt>
                <c:pt idx="702">
                  <c:v>532.91</c:v>
                </c:pt>
                <c:pt idx="703">
                  <c:v>533.17</c:v>
                </c:pt>
                <c:pt idx="704">
                  <c:v>533.4299999999994</c:v>
                </c:pt>
                <c:pt idx="705">
                  <c:v>533.68</c:v>
                </c:pt>
                <c:pt idx="706">
                  <c:v>533.9400000000001</c:v>
                </c:pt>
                <c:pt idx="707">
                  <c:v>534.2</c:v>
                </c:pt>
                <c:pt idx="708">
                  <c:v>534.4599999999994</c:v>
                </c:pt>
                <c:pt idx="709">
                  <c:v>534.71</c:v>
                </c:pt>
                <c:pt idx="710">
                  <c:v>534.97</c:v>
                </c:pt>
                <c:pt idx="711">
                  <c:v>535.23</c:v>
                </c:pt>
                <c:pt idx="712">
                  <c:v>535.49</c:v>
                </c:pt>
                <c:pt idx="713">
                  <c:v>535.74</c:v>
                </c:pt>
                <c:pt idx="714">
                  <c:v>536.0</c:v>
                </c:pt>
                <c:pt idx="715">
                  <c:v>536.26</c:v>
                </c:pt>
                <c:pt idx="716">
                  <c:v>536.52</c:v>
                </c:pt>
                <c:pt idx="717">
                  <c:v>536.77</c:v>
                </c:pt>
                <c:pt idx="718">
                  <c:v>537.03</c:v>
                </c:pt>
                <c:pt idx="719">
                  <c:v>537.29</c:v>
                </c:pt>
                <c:pt idx="720">
                  <c:v>537.54</c:v>
                </c:pt>
                <c:pt idx="721">
                  <c:v>537.8</c:v>
                </c:pt>
                <c:pt idx="722">
                  <c:v>538.0599999999994</c:v>
                </c:pt>
                <c:pt idx="723">
                  <c:v>538.3199999999994</c:v>
                </c:pt>
                <c:pt idx="724">
                  <c:v>538.57</c:v>
                </c:pt>
                <c:pt idx="725">
                  <c:v>538.8299999999994</c:v>
                </c:pt>
                <c:pt idx="726">
                  <c:v>539.09</c:v>
                </c:pt>
                <c:pt idx="727">
                  <c:v>539.3499999999979</c:v>
                </c:pt>
                <c:pt idx="728">
                  <c:v>539.6</c:v>
                </c:pt>
                <c:pt idx="729">
                  <c:v>539.8599999999979</c:v>
                </c:pt>
                <c:pt idx="730">
                  <c:v>540.12</c:v>
                </c:pt>
                <c:pt idx="731">
                  <c:v>540.38</c:v>
                </c:pt>
                <c:pt idx="732">
                  <c:v>540.63</c:v>
                </c:pt>
                <c:pt idx="733">
                  <c:v>540.89</c:v>
                </c:pt>
                <c:pt idx="734">
                  <c:v>541.15</c:v>
                </c:pt>
                <c:pt idx="735">
                  <c:v>541.4</c:v>
                </c:pt>
                <c:pt idx="736">
                  <c:v>541.66</c:v>
                </c:pt>
                <c:pt idx="737">
                  <c:v>541.92</c:v>
                </c:pt>
                <c:pt idx="738">
                  <c:v>542.18</c:v>
                </c:pt>
                <c:pt idx="739">
                  <c:v>542.4299999999994</c:v>
                </c:pt>
                <c:pt idx="740">
                  <c:v>542.69</c:v>
                </c:pt>
                <c:pt idx="741">
                  <c:v>542.9499999999994</c:v>
                </c:pt>
                <c:pt idx="742">
                  <c:v>543.21</c:v>
                </c:pt>
                <c:pt idx="743">
                  <c:v>543.4599999999994</c:v>
                </c:pt>
                <c:pt idx="744">
                  <c:v>543.72</c:v>
                </c:pt>
                <c:pt idx="745">
                  <c:v>543.98</c:v>
                </c:pt>
                <c:pt idx="746">
                  <c:v>544.23</c:v>
                </c:pt>
                <c:pt idx="747">
                  <c:v>544.49</c:v>
                </c:pt>
                <c:pt idx="748">
                  <c:v>544.75</c:v>
                </c:pt>
                <c:pt idx="749">
                  <c:v>545.01</c:v>
                </c:pt>
                <c:pt idx="750">
                  <c:v>545.26</c:v>
                </c:pt>
                <c:pt idx="751">
                  <c:v>545.52</c:v>
                </c:pt>
                <c:pt idx="752">
                  <c:v>545.78</c:v>
                </c:pt>
                <c:pt idx="753">
                  <c:v>546.03</c:v>
                </c:pt>
                <c:pt idx="754">
                  <c:v>546.29</c:v>
                </c:pt>
                <c:pt idx="755">
                  <c:v>546.55</c:v>
                </c:pt>
                <c:pt idx="756">
                  <c:v>546.8099999999994</c:v>
                </c:pt>
                <c:pt idx="757">
                  <c:v>547.0599999999994</c:v>
                </c:pt>
                <c:pt idx="758">
                  <c:v>547.3199999999994</c:v>
                </c:pt>
                <c:pt idx="759">
                  <c:v>547.58</c:v>
                </c:pt>
                <c:pt idx="760">
                  <c:v>547.8299999999994</c:v>
                </c:pt>
                <c:pt idx="761">
                  <c:v>548.09</c:v>
                </c:pt>
                <c:pt idx="762">
                  <c:v>548.3499999999979</c:v>
                </c:pt>
                <c:pt idx="763">
                  <c:v>548.6</c:v>
                </c:pt>
                <c:pt idx="764">
                  <c:v>548.8599999999979</c:v>
                </c:pt>
                <c:pt idx="765">
                  <c:v>549.12</c:v>
                </c:pt>
                <c:pt idx="766">
                  <c:v>549.38</c:v>
                </c:pt>
                <c:pt idx="767">
                  <c:v>549.63</c:v>
                </c:pt>
                <c:pt idx="768">
                  <c:v>549.89</c:v>
                </c:pt>
                <c:pt idx="769">
                  <c:v>550.15</c:v>
                </c:pt>
                <c:pt idx="770">
                  <c:v>550.4</c:v>
                </c:pt>
                <c:pt idx="771">
                  <c:v>550.66</c:v>
                </c:pt>
                <c:pt idx="772">
                  <c:v>550.92</c:v>
                </c:pt>
                <c:pt idx="773">
                  <c:v>551.17</c:v>
                </c:pt>
                <c:pt idx="774">
                  <c:v>551.4299999999994</c:v>
                </c:pt>
                <c:pt idx="775">
                  <c:v>551.69</c:v>
                </c:pt>
                <c:pt idx="776">
                  <c:v>551.9499999999994</c:v>
                </c:pt>
                <c:pt idx="777">
                  <c:v>552.2</c:v>
                </c:pt>
                <c:pt idx="778">
                  <c:v>552.4599999999994</c:v>
                </c:pt>
                <c:pt idx="779">
                  <c:v>552.72</c:v>
                </c:pt>
                <c:pt idx="780">
                  <c:v>552.97</c:v>
                </c:pt>
                <c:pt idx="781">
                  <c:v>553.23</c:v>
                </c:pt>
                <c:pt idx="782">
                  <c:v>553.49</c:v>
                </c:pt>
                <c:pt idx="783">
                  <c:v>553.74</c:v>
                </c:pt>
                <c:pt idx="784">
                  <c:v>554.0</c:v>
                </c:pt>
                <c:pt idx="785">
                  <c:v>554.26</c:v>
                </c:pt>
                <c:pt idx="786">
                  <c:v>554.51</c:v>
                </c:pt>
                <c:pt idx="787">
                  <c:v>554.77</c:v>
                </c:pt>
                <c:pt idx="788">
                  <c:v>555.03</c:v>
                </c:pt>
                <c:pt idx="789">
                  <c:v>555.28</c:v>
                </c:pt>
                <c:pt idx="790">
                  <c:v>555.54</c:v>
                </c:pt>
                <c:pt idx="791">
                  <c:v>555.8</c:v>
                </c:pt>
                <c:pt idx="792">
                  <c:v>556.05</c:v>
                </c:pt>
                <c:pt idx="793">
                  <c:v>556.3099999999994</c:v>
                </c:pt>
                <c:pt idx="794">
                  <c:v>556.57</c:v>
                </c:pt>
                <c:pt idx="795">
                  <c:v>556.8299999999994</c:v>
                </c:pt>
                <c:pt idx="796">
                  <c:v>557.08</c:v>
                </c:pt>
                <c:pt idx="797">
                  <c:v>557.339999999998</c:v>
                </c:pt>
                <c:pt idx="798">
                  <c:v>557.6</c:v>
                </c:pt>
                <c:pt idx="799">
                  <c:v>557.8499999999979</c:v>
                </c:pt>
                <c:pt idx="800">
                  <c:v>558.11</c:v>
                </c:pt>
                <c:pt idx="801">
                  <c:v>558.37</c:v>
                </c:pt>
                <c:pt idx="802">
                  <c:v>558.62</c:v>
                </c:pt>
                <c:pt idx="803">
                  <c:v>558.88</c:v>
                </c:pt>
                <c:pt idx="804">
                  <c:v>559.14</c:v>
                </c:pt>
                <c:pt idx="805">
                  <c:v>559.39</c:v>
                </c:pt>
                <c:pt idx="806">
                  <c:v>559.65</c:v>
                </c:pt>
                <c:pt idx="807">
                  <c:v>559.91</c:v>
                </c:pt>
                <c:pt idx="808">
                  <c:v>560.16</c:v>
                </c:pt>
                <c:pt idx="809">
                  <c:v>560.42</c:v>
                </c:pt>
                <c:pt idx="810">
                  <c:v>560.68</c:v>
                </c:pt>
                <c:pt idx="811">
                  <c:v>560.9299999999994</c:v>
                </c:pt>
                <c:pt idx="812">
                  <c:v>561.19</c:v>
                </c:pt>
                <c:pt idx="813">
                  <c:v>561.4499999999994</c:v>
                </c:pt>
                <c:pt idx="814">
                  <c:v>561.7</c:v>
                </c:pt>
                <c:pt idx="815">
                  <c:v>561.9599999999994</c:v>
                </c:pt>
                <c:pt idx="816">
                  <c:v>562.22</c:v>
                </c:pt>
                <c:pt idx="817">
                  <c:v>562.47</c:v>
                </c:pt>
                <c:pt idx="818">
                  <c:v>562.73</c:v>
                </c:pt>
                <c:pt idx="819">
                  <c:v>562.98</c:v>
                </c:pt>
                <c:pt idx="820">
                  <c:v>563.24</c:v>
                </c:pt>
                <c:pt idx="821">
                  <c:v>563.5</c:v>
                </c:pt>
                <c:pt idx="822">
                  <c:v>563.75</c:v>
                </c:pt>
                <c:pt idx="823">
                  <c:v>564.01</c:v>
                </c:pt>
                <c:pt idx="824">
                  <c:v>564.27</c:v>
                </c:pt>
                <c:pt idx="825">
                  <c:v>564.52</c:v>
                </c:pt>
                <c:pt idx="826">
                  <c:v>564.78</c:v>
                </c:pt>
                <c:pt idx="827">
                  <c:v>565.04</c:v>
                </c:pt>
                <c:pt idx="828">
                  <c:v>565.29</c:v>
                </c:pt>
                <c:pt idx="829">
                  <c:v>565.55</c:v>
                </c:pt>
                <c:pt idx="830">
                  <c:v>565.8099999999994</c:v>
                </c:pt>
                <c:pt idx="831">
                  <c:v>566.0599999999994</c:v>
                </c:pt>
                <c:pt idx="832">
                  <c:v>566.3199999999994</c:v>
                </c:pt>
                <c:pt idx="833">
                  <c:v>566.58</c:v>
                </c:pt>
                <c:pt idx="834">
                  <c:v>566.8299999999994</c:v>
                </c:pt>
                <c:pt idx="835">
                  <c:v>567.09</c:v>
                </c:pt>
                <c:pt idx="836">
                  <c:v>567.339999999998</c:v>
                </c:pt>
                <c:pt idx="837">
                  <c:v>567.6</c:v>
                </c:pt>
                <c:pt idx="838">
                  <c:v>567.8599999999979</c:v>
                </c:pt>
                <c:pt idx="839">
                  <c:v>568.11</c:v>
                </c:pt>
                <c:pt idx="840">
                  <c:v>568.37</c:v>
                </c:pt>
                <c:pt idx="841">
                  <c:v>568.63</c:v>
                </c:pt>
                <c:pt idx="842">
                  <c:v>568.88</c:v>
                </c:pt>
                <c:pt idx="843">
                  <c:v>569.14</c:v>
                </c:pt>
                <c:pt idx="844">
                  <c:v>569.4</c:v>
                </c:pt>
                <c:pt idx="845">
                  <c:v>569.65</c:v>
                </c:pt>
                <c:pt idx="846">
                  <c:v>569.91</c:v>
                </c:pt>
                <c:pt idx="847">
                  <c:v>570.16</c:v>
                </c:pt>
                <c:pt idx="848">
                  <c:v>570.42</c:v>
                </c:pt>
                <c:pt idx="849">
                  <c:v>570.68</c:v>
                </c:pt>
                <c:pt idx="850">
                  <c:v>570.9299999999994</c:v>
                </c:pt>
                <c:pt idx="851">
                  <c:v>571.19</c:v>
                </c:pt>
                <c:pt idx="852">
                  <c:v>571.4499999999994</c:v>
                </c:pt>
                <c:pt idx="853">
                  <c:v>571.7</c:v>
                </c:pt>
                <c:pt idx="854">
                  <c:v>571.9599999999994</c:v>
                </c:pt>
                <c:pt idx="855">
                  <c:v>572.22</c:v>
                </c:pt>
                <c:pt idx="856">
                  <c:v>572.47</c:v>
                </c:pt>
                <c:pt idx="857">
                  <c:v>572.73</c:v>
                </c:pt>
                <c:pt idx="858">
                  <c:v>572.98</c:v>
                </c:pt>
                <c:pt idx="859">
                  <c:v>573.24</c:v>
                </c:pt>
                <c:pt idx="860">
                  <c:v>573.5</c:v>
                </c:pt>
                <c:pt idx="861">
                  <c:v>573.75</c:v>
                </c:pt>
                <c:pt idx="862">
                  <c:v>574.01</c:v>
                </c:pt>
                <c:pt idx="863">
                  <c:v>574.26</c:v>
                </c:pt>
                <c:pt idx="864">
                  <c:v>574.52</c:v>
                </c:pt>
                <c:pt idx="865">
                  <c:v>574.78</c:v>
                </c:pt>
                <c:pt idx="866">
                  <c:v>575.03</c:v>
                </c:pt>
                <c:pt idx="867">
                  <c:v>575.29</c:v>
                </c:pt>
                <c:pt idx="868">
                  <c:v>575.55</c:v>
                </c:pt>
                <c:pt idx="869">
                  <c:v>575.8</c:v>
                </c:pt>
                <c:pt idx="870">
                  <c:v>576.0599999999994</c:v>
                </c:pt>
                <c:pt idx="871">
                  <c:v>576.3099999999994</c:v>
                </c:pt>
                <c:pt idx="872">
                  <c:v>576.57</c:v>
                </c:pt>
                <c:pt idx="873">
                  <c:v>576.8299999999994</c:v>
                </c:pt>
                <c:pt idx="874">
                  <c:v>577.08</c:v>
                </c:pt>
                <c:pt idx="875">
                  <c:v>577.339999999998</c:v>
                </c:pt>
                <c:pt idx="876">
                  <c:v>577.59</c:v>
                </c:pt>
                <c:pt idx="877">
                  <c:v>577.8499999999979</c:v>
                </c:pt>
                <c:pt idx="878">
                  <c:v>578.11</c:v>
                </c:pt>
                <c:pt idx="879">
                  <c:v>578.3599999999979</c:v>
                </c:pt>
                <c:pt idx="880">
                  <c:v>578.62</c:v>
                </c:pt>
                <c:pt idx="881">
                  <c:v>578.87</c:v>
                </c:pt>
                <c:pt idx="882">
                  <c:v>579.13</c:v>
                </c:pt>
                <c:pt idx="883">
                  <c:v>579.39</c:v>
                </c:pt>
                <c:pt idx="884">
                  <c:v>579.64</c:v>
                </c:pt>
                <c:pt idx="885">
                  <c:v>579.9</c:v>
                </c:pt>
                <c:pt idx="886">
                  <c:v>580.15</c:v>
                </c:pt>
                <c:pt idx="887">
                  <c:v>580.41</c:v>
                </c:pt>
                <c:pt idx="888">
                  <c:v>580.67</c:v>
                </c:pt>
                <c:pt idx="889">
                  <c:v>580.92</c:v>
                </c:pt>
                <c:pt idx="890">
                  <c:v>581.18</c:v>
                </c:pt>
                <c:pt idx="891">
                  <c:v>581.4299999999994</c:v>
                </c:pt>
                <c:pt idx="892">
                  <c:v>581.69</c:v>
                </c:pt>
                <c:pt idx="893">
                  <c:v>581.9499999999994</c:v>
                </c:pt>
                <c:pt idx="894">
                  <c:v>582.2</c:v>
                </c:pt>
                <c:pt idx="895">
                  <c:v>582.4599999999994</c:v>
                </c:pt>
                <c:pt idx="896">
                  <c:v>582.71</c:v>
                </c:pt>
                <c:pt idx="897">
                  <c:v>582.97</c:v>
                </c:pt>
                <c:pt idx="898">
                  <c:v>583.23</c:v>
                </c:pt>
                <c:pt idx="899">
                  <c:v>583.48</c:v>
                </c:pt>
                <c:pt idx="900">
                  <c:v>583.74</c:v>
                </c:pt>
                <c:pt idx="901">
                  <c:v>583.99</c:v>
                </c:pt>
                <c:pt idx="902">
                  <c:v>584.25</c:v>
                </c:pt>
                <c:pt idx="903">
                  <c:v>584.5</c:v>
                </c:pt>
                <c:pt idx="904">
                  <c:v>584.76</c:v>
                </c:pt>
                <c:pt idx="905">
                  <c:v>585.02</c:v>
                </c:pt>
                <c:pt idx="906">
                  <c:v>585.27</c:v>
                </c:pt>
                <c:pt idx="907">
                  <c:v>585.53</c:v>
                </c:pt>
                <c:pt idx="908">
                  <c:v>585.78</c:v>
                </c:pt>
                <c:pt idx="909">
                  <c:v>586.04</c:v>
                </c:pt>
                <c:pt idx="910">
                  <c:v>586.3</c:v>
                </c:pt>
                <c:pt idx="911">
                  <c:v>586.55</c:v>
                </c:pt>
                <c:pt idx="912">
                  <c:v>586.8099999999994</c:v>
                </c:pt>
                <c:pt idx="913">
                  <c:v>587.0599999999994</c:v>
                </c:pt>
                <c:pt idx="914">
                  <c:v>587.3199999999994</c:v>
                </c:pt>
                <c:pt idx="915">
                  <c:v>587.57</c:v>
                </c:pt>
                <c:pt idx="916">
                  <c:v>587.8299999999994</c:v>
                </c:pt>
                <c:pt idx="917">
                  <c:v>588.09</c:v>
                </c:pt>
                <c:pt idx="918">
                  <c:v>588.339999999998</c:v>
                </c:pt>
                <c:pt idx="919">
                  <c:v>588.6</c:v>
                </c:pt>
                <c:pt idx="920">
                  <c:v>588.8499999999979</c:v>
                </c:pt>
                <c:pt idx="921">
                  <c:v>589.11</c:v>
                </c:pt>
                <c:pt idx="922">
                  <c:v>589.3599999999979</c:v>
                </c:pt>
                <c:pt idx="923">
                  <c:v>589.62</c:v>
                </c:pt>
                <c:pt idx="924">
                  <c:v>589.88</c:v>
                </c:pt>
                <c:pt idx="925">
                  <c:v>590.13</c:v>
                </c:pt>
                <c:pt idx="926">
                  <c:v>590.39</c:v>
                </c:pt>
                <c:pt idx="927">
                  <c:v>590.64</c:v>
                </c:pt>
                <c:pt idx="928">
                  <c:v>590.9</c:v>
                </c:pt>
                <c:pt idx="929">
                  <c:v>591.15</c:v>
                </c:pt>
                <c:pt idx="930">
                  <c:v>591.41</c:v>
                </c:pt>
                <c:pt idx="931">
                  <c:v>591.66</c:v>
                </c:pt>
                <c:pt idx="932">
                  <c:v>591.92</c:v>
                </c:pt>
                <c:pt idx="933">
                  <c:v>592.18</c:v>
                </c:pt>
                <c:pt idx="934">
                  <c:v>592.4299999999994</c:v>
                </c:pt>
                <c:pt idx="935">
                  <c:v>592.69</c:v>
                </c:pt>
                <c:pt idx="936">
                  <c:v>592.9400000000001</c:v>
                </c:pt>
                <c:pt idx="937">
                  <c:v>593.2</c:v>
                </c:pt>
                <c:pt idx="938">
                  <c:v>593.4499999999994</c:v>
                </c:pt>
                <c:pt idx="939">
                  <c:v>593.71</c:v>
                </c:pt>
                <c:pt idx="940">
                  <c:v>593.9599999999994</c:v>
                </c:pt>
                <c:pt idx="941">
                  <c:v>594.22</c:v>
                </c:pt>
                <c:pt idx="942">
                  <c:v>594.48</c:v>
                </c:pt>
                <c:pt idx="943">
                  <c:v>594.73</c:v>
                </c:pt>
                <c:pt idx="944">
                  <c:v>594.99</c:v>
                </c:pt>
                <c:pt idx="945">
                  <c:v>595.24</c:v>
                </c:pt>
                <c:pt idx="946">
                  <c:v>595.5</c:v>
                </c:pt>
                <c:pt idx="947">
                  <c:v>595.75</c:v>
                </c:pt>
                <c:pt idx="948">
                  <c:v>596.01</c:v>
                </c:pt>
                <c:pt idx="949">
                  <c:v>596.26</c:v>
                </c:pt>
                <c:pt idx="950">
                  <c:v>596.52</c:v>
                </c:pt>
                <c:pt idx="951">
                  <c:v>596.77</c:v>
                </c:pt>
                <c:pt idx="952">
                  <c:v>597.03</c:v>
                </c:pt>
                <c:pt idx="953">
                  <c:v>597.29</c:v>
                </c:pt>
                <c:pt idx="954">
                  <c:v>597.54</c:v>
                </c:pt>
                <c:pt idx="955">
                  <c:v>597.8</c:v>
                </c:pt>
                <c:pt idx="956">
                  <c:v>598.05</c:v>
                </c:pt>
                <c:pt idx="957">
                  <c:v>598.3099999999994</c:v>
                </c:pt>
                <c:pt idx="958">
                  <c:v>598.5599999999994</c:v>
                </c:pt>
                <c:pt idx="959">
                  <c:v>598.8199999999994</c:v>
                </c:pt>
                <c:pt idx="960">
                  <c:v>599.07</c:v>
                </c:pt>
                <c:pt idx="961">
                  <c:v>599.3299999999994</c:v>
                </c:pt>
                <c:pt idx="962">
                  <c:v>599.58</c:v>
                </c:pt>
                <c:pt idx="963">
                  <c:v>599.839999999998</c:v>
                </c:pt>
                <c:pt idx="964">
                  <c:v>600.09</c:v>
                </c:pt>
                <c:pt idx="965">
                  <c:v>600.3499999999979</c:v>
                </c:pt>
                <c:pt idx="966">
                  <c:v>600.6</c:v>
                </c:pt>
                <c:pt idx="967">
                  <c:v>600.8599999999979</c:v>
                </c:pt>
                <c:pt idx="968">
                  <c:v>601.12</c:v>
                </c:pt>
                <c:pt idx="969">
                  <c:v>601.37</c:v>
                </c:pt>
                <c:pt idx="970">
                  <c:v>601.63</c:v>
                </c:pt>
                <c:pt idx="971">
                  <c:v>601.88</c:v>
                </c:pt>
                <c:pt idx="972">
                  <c:v>602.14</c:v>
                </c:pt>
                <c:pt idx="973">
                  <c:v>602.39</c:v>
                </c:pt>
                <c:pt idx="974">
                  <c:v>602.65</c:v>
                </c:pt>
                <c:pt idx="975">
                  <c:v>602.9</c:v>
                </c:pt>
                <c:pt idx="976">
                  <c:v>603.16</c:v>
                </c:pt>
                <c:pt idx="977">
                  <c:v>603.41</c:v>
                </c:pt>
                <c:pt idx="978">
                  <c:v>603.67</c:v>
                </c:pt>
                <c:pt idx="979">
                  <c:v>603.92</c:v>
                </c:pt>
                <c:pt idx="980">
                  <c:v>604.18</c:v>
                </c:pt>
                <c:pt idx="981">
                  <c:v>604.4299999999994</c:v>
                </c:pt>
                <c:pt idx="982">
                  <c:v>604.69</c:v>
                </c:pt>
                <c:pt idx="983">
                  <c:v>604.9400000000001</c:v>
                </c:pt>
                <c:pt idx="984">
                  <c:v>605.2</c:v>
                </c:pt>
                <c:pt idx="985">
                  <c:v>605.4499999999994</c:v>
                </c:pt>
                <c:pt idx="986">
                  <c:v>605.71</c:v>
                </c:pt>
                <c:pt idx="987">
                  <c:v>605.9599999999994</c:v>
                </c:pt>
                <c:pt idx="988">
                  <c:v>606.22</c:v>
                </c:pt>
                <c:pt idx="989">
                  <c:v>606.47</c:v>
                </c:pt>
                <c:pt idx="990">
                  <c:v>606.73</c:v>
                </c:pt>
                <c:pt idx="991">
                  <c:v>606.98</c:v>
                </c:pt>
                <c:pt idx="992">
                  <c:v>607.24</c:v>
                </c:pt>
                <c:pt idx="993">
                  <c:v>607.49</c:v>
                </c:pt>
                <c:pt idx="994">
                  <c:v>607.75</c:v>
                </c:pt>
                <c:pt idx="995">
                  <c:v>608.0</c:v>
                </c:pt>
                <c:pt idx="996">
                  <c:v>608.26</c:v>
                </c:pt>
                <c:pt idx="997">
                  <c:v>608.51</c:v>
                </c:pt>
                <c:pt idx="998">
                  <c:v>608.77</c:v>
                </c:pt>
                <c:pt idx="999">
                  <c:v>609.02</c:v>
                </c:pt>
                <c:pt idx="1000">
                  <c:v>609.28</c:v>
                </c:pt>
                <c:pt idx="1001">
                  <c:v>609.53</c:v>
                </c:pt>
                <c:pt idx="1002">
                  <c:v>609.79</c:v>
                </c:pt>
                <c:pt idx="1003">
                  <c:v>610.04</c:v>
                </c:pt>
                <c:pt idx="1004">
                  <c:v>610.3</c:v>
                </c:pt>
                <c:pt idx="1005">
                  <c:v>610.55</c:v>
                </c:pt>
                <c:pt idx="1006">
                  <c:v>610.8099999999994</c:v>
                </c:pt>
                <c:pt idx="1007">
                  <c:v>611.0599999999994</c:v>
                </c:pt>
                <c:pt idx="1008">
                  <c:v>611.3199999999994</c:v>
                </c:pt>
                <c:pt idx="1009">
                  <c:v>611.57</c:v>
                </c:pt>
                <c:pt idx="1010">
                  <c:v>611.8299999999994</c:v>
                </c:pt>
                <c:pt idx="1011">
                  <c:v>612.08</c:v>
                </c:pt>
                <c:pt idx="1012">
                  <c:v>612.339999999998</c:v>
                </c:pt>
                <c:pt idx="1013">
                  <c:v>612.59</c:v>
                </c:pt>
                <c:pt idx="1014">
                  <c:v>612.8499999999979</c:v>
                </c:pt>
                <c:pt idx="1015">
                  <c:v>613.1</c:v>
                </c:pt>
                <c:pt idx="1016">
                  <c:v>613.3599999999979</c:v>
                </c:pt>
                <c:pt idx="1017">
                  <c:v>613.61</c:v>
                </c:pt>
                <c:pt idx="1018">
                  <c:v>613.87</c:v>
                </c:pt>
                <c:pt idx="1019">
                  <c:v>614.12</c:v>
                </c:pt>
                <c:pt idx="1020">
                  <c:v>614.38</c:v>
                </c:pt>
                <c:pt idx="1021">
                  <c:v>614.63</c:v>
                </c:pt>
                <c:pt idx="1022">
                  <c:v>614.89</c:v>
                </c:pt>
                <c:pt idx="1023">
                  <c:v>615.14</c:v>
                </c:pt>
                <c:pt idx="1024">
                  <c:v>615.4</c:v>
                </c:pt>
                <c:pt idx="1025">
                  <c:v>615.65</c:v>
                </c:pt>
                <c:pt idx="1026">
                  <c:v>615.91</c:v>
                </c:pt>
                <c:pt idx="1027">
                  <c:v>616.16</c:v>
                </c:pt>
                <c:pt idx="1028">
                  <c:v>616.42</c:v>
                </c:pt>
                <c:pt idx="1029">
                  <c:v>616.67</c:v>
                </c:pt>
                <c:pt idx="1030">
                  <c:v>616.92</c:v>
                </c:pt>
                <c:pt idx="1031">
                  <c:v>617.18</c:v>
                </c:pt>
                <c:pt idx="1032">
                  <c:v>617.4299999999994</c:v>
                </c:pt>
                <c:pt idx="1033">
                  <c:v>617.69</c:v>
                </c:pt>
                <c:pt idx="1034">
                  <c:v>617.9400000000001</c:v>
                </c:pt>
                <c:pt idx="1035">
                  <c:v>618.2</c:v>
                </c:pt>
                <c:pt idx="1036">
                  <c:v>618.4499999999994</c:v>
                </c:pt>
                <c:pt idx="1037">
                  <c:v>618.71</c:v>
                </c:pt>
                <c:pt idx="1038">
                  <c:v>618.9599999999994</c:v>
                </c:pt>
                <c:pt idx="1039">
                  <c:v>619.22</c:v>
                </c:pt>
                <c:pt idx="1040">
                  <c:v>619.47</c:v>
                </c:pt>
                <c:pt idx="1041">
                  <c:v>619.73</c:v>
                </c:pt>
                <c:pt idx="1042">
                  <c:v>619.98</c:v>
                </c:pt>
                <c:pt idx="1043">
                  <c:v>620.24</c:v>
                </c:pt>
                <c:pt idx="1044">
                  <c:v>620.49</c:v>
                </c:pt>
                <c:pt idx="1045">
                  <c:v>620.74</c:v>
                </c:pt>
                <c:pt idx="1046">
                  <c:v>621.0</c:v>
                </c:pt>
                <c:pt idx="1047">
                  <c:v>621.25</c:v>
                </c:pt>
                <c:pt idx="1048">
                  <c:v>621.51</c:v>
                </c:pt>
                <c:pt idx="1049">
                  <c:v>621.76</c:v>
                </c:pt>
                <c:pt idx="1050">
                  <c:v>622.02</c:v>
                </c:pt>
                <c:pt idx="1051">
                  <c:v>622.27</c:v>
                </c:pt>
                <c:pt idx="1052">
                  <c:v>622.53</c:v>
                </c:pt>
                <c:pt idx="1053">
                  <c:v>622.78</c:v>
                </c:pt>
                <c:pt idx="1054">
                  <c:v>623.04</c:v>
                </c:pt>
                <c:pt idx="1055">
                  <c:v>623.29</c:v>
                </c:pt>
                <c:pt idx="1056">
                  <c:v>623.54</c:v>
                </c:pt>
                <c:pt idx="1057">
                  <c:v>623.8</c:v>
                </c:pt>
                <c:pt idx="1058">
                  <c:v>624.05</c:v>
                </c:pt>
                <c:pt idx="1059">
                  <c:v>624.3099999999994</c:v>
                </c:pt>
                <c:pt idx="1060">
                  <c:v>624.5599999999994</c:v>
                </c:pt>
                <c:pt idx="1061">
                  <c:v>624.8199999999994</c:v>
                </c:pt>
                <c:pt idx="1062">
                  <c:v>625.07</c:v>
                </c:pt>
                <c:pt idx="1063">
                  <c:v>625.3299999999994</c:v>
                </c:pt>
                <c:pt idx="1064">
                  <c:v>625.58</c:v>
                </c:pt>
                <c:pt idx="1065">
                  <c:v>625.8299999999994</c:v>
                </c:pt>
                <c:pt idx="1066">
                  <c:v>626.09</c:v>
                </c:pt>
                <c:pt idx="1067">
                  <c:v>626.339999999998</c:v>
                </c:pt>
                <c:pt idx="1068">
                  <c:v>626.6</c:v>
                </c:pt>
                <c:pt idx="1069">
                  <c:v>626.8499999999979</c:v>
                </c:pt>
                <c:pt idx="1070">
                  <c:v>627.11</c:v>
                </c:pt>
                <c:pt idx="1071">
                  <c:v>627.3599999999979</c:v>
                </c:pt>
                <c:pt idx="1072">
                  <c:v>627.62</c:v>
                </c:pt>
                <c:pt idx="1073">
                  <c:v>627.87</c:v>
                </c:pt>
                <c:pt idx="1074">
                  <c:v>628.12</c:v>
                </c:pt>
                <c:pt idx="1075">
                  <c:v>628.38</c:v>
                </c:pt>
                <c:pt idx="1076">
                  <c:v>628.63</c:v>
                </c:pt>
                <c:pt idx="1077">
                  <c:v>628.89</c:v>
                </c:pt>
                <c:pt idx="1078">
                  <c:v>629.14</c:v>
                </c:pt>
                <c:pt idx="1079">
                  <c:v>629.4</c:v>
                </c:pt>
                <c:pt idx="1080">
                  <c:v>629.65</c:v>
                </c:pt>
                <c:pt idx="1081">
                  <c:v>629.9</c:v>
                </c:pt>
                <c:pt idx="1082">
                  <c:v>630.16</c:v>
                </c:pt>
                <c:pt idx="1083">
                  <c:v>630.41</c:v>
                </c:pt>
                <c:pt idx="1084">
                  <c:v>630.67</c:v>
                </c:pt>
                <c:pt idx="1085">
                  <c:v>630.92</c:v>
                </c:pt>
                <c:pt idx="1086">
                  <c:v>631.18</c:v>
                </c:pt>
                <c:pt idx="1087">
                  <c:v>631.4299999999994</c:v>
                </c:pt>
                <c:pt idx="1088">
                  <c:v>631.68</c:v>
                </c:pt>
                <c:pt idx="1089">
                  <c:v>631.9400000000001</c:v>
                </c:pt>
                <c:pt idx="1090">
                  <c:v>632.19</c:v>
                </c:pt>
                <c:pt idx="1091">
                  <c:v>632.4499999999994</c:v>
                </c:pt>
                <c:pt idx="1092">
                  <c:v>632.7</c:v>
                </c:pt>
                <c:pt idx="1093">
                  <c:v>632.9499999999994</c:v>
                </c:pt>
                <c:pt idx="1094">
                  <c:v>633.21</c:v>
                </c:pt>
                <c:pt idx="1095">
                  <c:v>633.4599999999994</c:v>
                </c:pt>
                <c:pt idx="1096">
                  <c:v>633.72</c:v>
                </c:pt>
                <c:pt idx="1097">
                  <c:v>633.97</c:v>
                </c:pt>
                <c:pt idx="1098">
                  <c:v>634.23</c:v>
                </c:pt>
                <c:pt idx="1099">
                  <c:v>634.48</c:v>
                </c:pt>
                <c:pt idx="1100">
                  <c:v>634.73</c:v>
                </c:pt>
                <c:pt idx="1101">
                  <c:v>634.99</c:v>
                </c:pt>
                <c:pt idx="1102">
                  <c:v>635.24</c:v>
                </c:pt>
                <c:pt idx="1103">
                  <c:v>635.5</c:v>
                </c:pt>
                <c:pt idx="1104">
                  <c:v>635.75</c:v>
                </c:pt>
                <c:pt idx="1105">
                  <c:v>636.0</c:v>
                </c:pt>
                <c:pt idx="1106">
                  <c:v>636.26</c:v>
                </c:pt>
                <c:pt idx="1107">
                  <c:v>636.51</c:v>
                </c:pt>
                <c:pt idx="1108">
                  <c:v>636.77</c:v>
                </c:pt>
                <c:pt idx="1109">
                  <c:v>637.02</c:v>
                </c:pt>
                <c:pt idx="1110">
                  <c:v>637.27</c:v>
                </c:pt>
                <c:pt idx="1111">
                  <c:v>637.53</c:v>
                </c:pt>
                <c:pt idx="1112">
                  <c:v>637.78</c:v>
                </c:pt>
                <c:pt idx="1113">
                  <c:v>638.04</c:v>
                </c:pt>
                <c:pt idx="1114">
                  <c:v>638.29</c:v>
                </c:pt>
                <c:pt idx="1115">
                  <c:v>638.54</c:v>
                </c:pt>
                <c:pt idx="1116">
                  <c:v>638.8</c:v>
                </c:pt>
                <c:pt idx="1117">
                  <c:v>639.05</c:v>
                </c:pt>
                <c:pt idx="1118">
                  <c:v>639.3099999999994</c:v>
                </c:pt>
                <c:pt idx="1119">
                  <c:v>639.5599999999994</c:v>
                </c:pt>
                <c:pt idx="1120">
                  <c:v>639.8099999999994</c:v>
                </c:pt>
                <c:pt idx="1121">
                  <c:v>640.07</c:v>
                </c:pt>
                <c:pt idx="1122">
                  <c:v>640.3199999999994</c:v>
                </c:pt>
                <c:pt idx="1123">
                  <c:v>640.58</c:v>
                </c:pt>
                <c:pt idx="1124">
                  <c:v>640.8299999999994</c:v>
                </c:pt>
                <c:pt idx="1125">
                  <c:v>641.08</c:v>
                </c:pt>
                <c:pt idx="1126">
                  <c:v>641.339999999998</c:v>
                </c:pt>
                <c:pt idx="1127">
                  <c:v>641.59</c:v>
                </c:pt>
                <c:pt idx="1128">
                  <c:v>641.839999999998</c:v>
                </c:pt>
                <c:pt idx="1129">
                  <c:v>642.1</c:v>
                </c:pt>
                <c:pt idx="1130">
                  <c:v>642.3499999999979</c:v>
                </c:pt>
                <c:pt idx="1131">
                  <c:v>642.61</c:v>
                </c:pt>
                <c:pt idx="1132">
                  <c:v>642.8599999999979</c:v>
                </c:pt>
                <c:pt idx="1133">
                  <c:v>643.11</c:v>
                </c:pt>
                <c:pt idx="1134">
                  <c:v>643.37</c:v>
                </c:pt>
                <c:pt idx="1135">
                  <c:v>643.62</c:v>
                </c:pt>
                <c:pt idx="1136">
                  <c:v>643.88</c:v>
                </c:pt>
                <c:pt idx="1137">
                  <c:v>644.13</c:v>
                </c:pt>
                <c:pt idx="1138">
                  <c:v>644.38</c:v>
                </c:pt>
                <c:pt idx="1139">
                  <c:v>644.64</c:v>
                </c:pt>
                <c:pt idx="1140">
                  <c:v>644.89</c:v>
                </c:pt>
                <c:pt idx="1141">
                  <c:v>645.14</c:v>
                </c:pt>
                <c:pt idx="1142">
                  <c:v>645.4</c:v>
                </c:pt>
                <c:pt idx="1143">
                  <c:v>645.65</c:v>
                </c:pt>
                <c:pt idx="1144">
                  <c:v>645.91</c:v>
                </c:pt>
                <c:pt idx="1145">
                  <c:v>646.16</c:v>
                </c:pt>
                <c:pt idx="1146">
                  <c:v>646.41</c:v>
                </c:pt>
                <c:pt idx="1147">
                  <c:v>646.67</c:v>
                </c:pt>
                <c:pt idx="1148">
                  <c:v>646.92</c:v>
                </c:pt>
                <c:pt idx="1149">
                  <c:v>647.17</c:v>
                </c:pt>
                <c:pt idx="1150">
                  <c:v>647.4299999999994</c:v>
                </c:pt>
                <c:pt idx="1151">
                  <c:v>647.68</c:v>
                </c:pt>
                <c:pt idx="1152">
                  <c:v>647.9299999999994</c:v>
                </c:pt>
                <c:pt idx="1153">
                  <c:v>648.19</c:v>
                </c:pt>
                <c:pt idx="1154">
                  <c:v>648.4400000000001</c:v>
                </c:pt>
                <c:pt idx="1155">
                  <c:v>648.7</c:v>
                </c:pt>
                <c:pt idx="1156">
                  <c:v>648.9499999999994</c:v>
                </c:pt>
                <c:pt idx="1157">
                  <c:v>649.2</c:v>
                </c:pt>
                <c:pt idx="1158">
                  <c:v>649.4599999999994</c:v>
                </c:pt>
                <c:pt idx="1159">
                  <c:v>649.71</c:v>
                </c:pt>
                <c:pt idx="1160">
                  <c:v>649.9599999999994</c:v>
                </c:pt>
                <c:pt idx="1161">
                  <c:v>650.22</c:v>
                </c:pt>
                <c:pt idx="1162">
                  <c:v>650.47</c:v>
                </c:pt>
                <c:pt idx="1163">
                  <c:v>650.72</c:v>
                </c:pt>
                <c:pt idx="1164">
                  <c:v>650.98</c:v>
                </c:pt>
                <c:pt idx="1165">
                  <c:v>651.23</c:v>
                </c:pt>
                <c:pt idx="1166">
                  <c:v>651.48</c:v>
                </c:pt>
                <c:pt idx="1167">
                  <c:v>651.74</c:v>
                </c:pt>
                <c:pt idx="1168">
                  <c:v>651.99</c:v>
                </c:pt>
                <c:pt idx="1169">
                  <c:v>652.25</c:v>
                </c:pt>
                <c:pt idx="1170">
                  <c:v>652.5</c:v>
                </c:pt>
                <c:pt idx="1171">
                  <c:v>652.75</c:v>
                </c:pt>
                <c:pt idx="1172">
                  <c:v>653.01</c:v>
                </c:pt>
                <c:pt idx="1173">
                  <c:v>653.26</c:v>
                </c:pt>
                <c:pt idx="1174">
                  <c:v>653.51</c:v>
                </c:pt>
                <c:pt idx="1175">
                  <c:v>653.77</c:v>
                </c:pt>
                <c:pt idx="1176">
                  <c:v>654.02</c:v>
                </c:pt>
                <c:pt idx="1177">
                  <c:v>654.27</c:v>
                </c:pt>
                <c:pt idx="1178">
                  <c:v>654.53</c:v>
                </c:pt>
                <c:pt idx="1179">
                  <c:v>654.78</c:v>
                </c:pt>
                <c:pt idx="1180">
                  <c:v>655.03</c:v>
                </c:pt>
                <c:pt idx="1181">
                  <c:v>655.29</c:v>
                </c:pt>
                <c:pt idx="1182">
                  <c:v>655.54</c:v>
                </c:pt>
                <c:pt idx="1183">
                  <c:v>655.79</c:v>
                </c:pt>
                <c:pt idx="1184">
                  <c:v>656.05</c:v>
                </c:pt>
                <c:pt idx="1185">
                  <c:v>656.3</c:v>
                </c:pt>
                <c:pt idx="1186">
                  <c:v>656.55</c:v>
                </c:pt>
                <c:pt idx="1187">
                  <c:v>656.8099999999994</c:v>
                </c:pt>
                <c:pt idx="1188">
                  <c:v>657.0599999999994</c:v>
                </c:pt>
                <c:pt idx="1189">
                  <c:v>657.3099999999994</c:v>
                </c:pt>
                <c:pt idx="1190">
                  <c:v>657.57</c:v>
                </c:pt>
                <c:pt idx="1191">
                  <c:v>657.8199999999994</c:v>
                </c:pt>
                <c:pt idx="1192">
                  <c:v>658.07</c:v>
                </c:pt>
                <c:pt idx="1193">
                  <c:v>658.3299999999994</c:v>
                </c:pt>
                <c:pt idx="1194">
                  <c:v>658.58</c:v>
                </c:pt>
                <c:pt idx="1195">
                  <c:v>658.8299999999994</c:v>
                </c:pt>
                <c:pt idx="1196">
                  <c:v>659.09</c:v>
                </c:pt>
                <c:pt idx="1197">
                  <c:v>659.339999999998</c:v>
                </c:pt>
                <c:pt idx="1198">
                  <c:v>659.59</c:v>
                </c:pt>
                <c:pt idx="1199">
                  <c:v>659.8499999999979</c:v>
                </c:pt>
                <c:pt idx="1200">
                  <c:v>660.1</c:v>
                </c:pt>
                <c:pt idx="1201">
                  <c:v>660.3499999999979</c:v>
                </c:pt>
                <c:pt idx="1202">
                  <c:v>660.61</c:v>
                </c:pt>
                <c:pt idx="1203">
                  <c:v>660.8599999999979</c:v>
                </c:pt>
                <c:pt idx="1204">
                  <c:v>661.11</c:v>
                </c:pt>
                <c:pt idx="1205">
                  <c:v>661.37</c:v>
                </c:pt>
                <c:pt idx="1206">
                  <c:v>661.62</c:v>
                </c:pt>
                <c:pt idx="1207">
                  <c:v>661.87</c:v>
                </c:pt>
                <c:pt idx="1208">
                  <c:v>662.12</c:v>
                </c:pt>
                <c:pt idx="1209">
                  <c:v>662.38</c:v>
                </c:pt>
                <c:pt idx="1210">
                  <c:v>662.63</c:v>
                </c:pt>
                <c:pt idx="1211">
                  <c:v>662.88</c:v>
                </c:pt>
                <c:pt idx="1212">
                  <c:v>663.14</c:v>
                </c:pt>
                <c:pt idx="1213">
                  <c:v>663.39</c:v>
                </c:pt>
                <c:pt idx="1214">
                  <c:v>663.64</c:v>
                </c:pt>
                <c:pt idx="1215">
                  <c:v>663.9</c:v>
                </c:pt>
                <c:pt idx="1216">
                  <c:v>664.15</c:v>
                </c:pt>
                <c:pt idx="1217">
                  <c:v>664.4</c:v>
                </c:pt>
                <c:pt idx="1218">
                  <c:v>664.66</c:v>
                </c:pt>
                <c:pt idx="1219">
                  <c:v>664.91</c:v>
                </c:pt>
                <c:pt idx="1220">
                  <c:v>665.16</c:v>
                </c:pt>
                <c:pt idx="1221">
                  <c:v>665.41</c:v>
                </c:pt>
                <c:pt idx="1222">
                  <c:v>665.67</c:v>
                </c:pt>
                <c:pt idx="1223">
                  <c:v>665.92</c:v>
                </c:pt>
                <c:pt idx="1224">
                  <c:v>666.17</c:v>
                </c:pt>
                <c:pt idx="1225">
                  <c:v>666.4299999999994</c:v>
                </c:pt>
                <c:pt idx="1226">
                  <c:v>666.68</c:v>
                </c:pt>
                <c:pt idx="1227">
                  <c:v>666.9299999999994</c:v>
                </c:pt>
                <c:pt idx="1228">
                  <c:v>667.19</c:v>
                </c:pt>
                <c:pt idx="1229">
                  <c:v>667.4400000000001</c:v>
                </c:pt>
                <c:pt idx="1230">
                  <c:v>667.69</c:v>
                </c:pt>
                <c:pt idx="1231">
                  <c:v>667.9400000000001</c:v>
                </c:pt>
                <c:pt idx="1232">
                  <c:v>668.2</c:v>
                </c:pt>
                <c:pt idx="1233">
                  <c:v>668.4499999999994</c:v>
                </c:pt>
                <c:pt idx="1234">
                  <c:v>668.7</c:v>
                </c:pt>
                <c:pt idx="1235">
                  <c:v>668.9599999999994</c:v>
                </c:pt>
                <c:pt idx="1236">
                  <c:v>669.21</c:v>
                </c:pt>
                <c:pt idx="1237">
                  <c:v>669.4599999999994</c:v>
                </c:pt>
                <c:pt idx="1238">
                  <c:v>669.72</c:v>
                </c:pt>
                <c:pt idx="1239">
                  <c:v>669.97</c:v>
                </c:pt>
                <c:pt idx="1240">
                  <c:v>670.22</c:v>
                </c:pt>
                <c:pt idx="1241">
                  <c:v>670.47</c:v>
                </c:pt>
                <c:pt idx="1242">
                  <c:v>670.73</c:v>
                </c:pt>
                <c:pt idx="1243">
                  <c:v>670.98</c:v>
                </c:pt>
                <c:pt idx="1244">
                  <c:v>671.23</c:v>
                </c:pt>
                <c:pt idx="1245">
                  <c:v>671.49</c:v>
                </c:pt>
                <c:pt idx="1246">
                  <c:v>671.74</c:v>
                </c:pt>
                <c:pt idx="1247">
                  <c:v>671.99</c:v>
                </c:pt>
                <c:pt idx="1248">
                  <c:v>672.24</c:v>
                </c:pt>
                <c:pt idx="1249">
                  <c:v>672.5</c:v>
                </c:pt>
                <c:pt idx="1250">
                  <c:v>672.75</c:v>
                </c:pt>
                <c:pt idx="1251">
                  <c:v>673.0</c:v>
                </c:pt>
                <c:pt idx="1252">
                  <c:v>673.25</c:v>
                </c:pt>
                <c:pt idx="1253">
                  <c:v>673.51</c:v>
                </c:pt>
                <c:pt idx="1254">
                  <c:v>673.76</c:v>
                </c:pt>
                <c:pt idx="1255">
                  <c:v>674.01</c:v>
                </c:pt>
                <c:pt idx="1256">
                  <c:v>674.27</c:v>
                </c:pt>
                <c:pt idx="1257">
                  <c:v>674.52</c:v>
                </c:pt>
                <c:pt idx="1258">
                  <c:v>674.77</c:v>
                </c:pt>
                <c:pt idx="1259">
                  <c:v>675.02</c:v>
                </c:pt>
                <c:pt idx="1260">
                  <c:v>675.28</c:v>
                </c:pt>
                <c:pt idx="1261">
                  <c:v>675.53</c:v>
                </c:pt>
                <c:pt idx="1262">
                  <c:v>675.78</c:v>
                </c:pt>
                <c:pt idx="1263">
                  <c:v>676.03</c:v>
                </c:pt>
                <c:pt idx="1264">
                  <c:v>676.29</c:v>
                </c:pt>
                <c:pt idx="1265">
                  <c:v>676.54</c:v>
                </c:pt>
                <c:pt idx="1266">
                  <c:v>676.79</c:v>
                </c:pt>
                <c:pt idx="1267">
                  <c:v>677.04</c:v>
                </c:pt>
                <c:pt idx="1268">
                  <c:v>677.3</c:v>
                </c:pt>
                <c:pt idx="1269">
                  <c:v>677.55</c:v>
                </c:pt>
                <c:pt idx="1270">
                  <c:v>677.8</c:v>
                </c:pt>
                <c:pt idx="1271">
                  <c:v>678.0599999999994</c:v>
                </c:pt>
                <c:pt idx="1272">
                  <c:v>678.3099999999994</c:v>
                </c:pt>
                <c:pt idx="1273">
                  <c:v>678.5599999999994</c:v>
                </c:pt>
                <c:pt idx="1274">
                  <c:v>678.8099999999994</c:v>
                </c:pt>
                <c:pt idx="1275">
                  <c:v>679.07</c:v>
                </c:pt>
                <c:pt idx="1276">
                  <c:v>679.3199999999994</c:v>
                </c:pt>
                <c:pt idx="1277">
                  <c:v>679.57</c:v>
                </c:pt>
                <c:pt idx="1278">
                  <c:v>679.8199999999994</c:v>
                </c:pt>
                <c:pt idx="1279">
                  <c:v>680.08</c:v>
                </c:pt>
                <c:pt idx="1280">
                  <c:v>680.3299999999994</c:v>
                </c:pt>
                <c:pt idx="1281">
                  <c:v>680.58</c:v>
                </c:pt>
                <c:pt idx="1282">
                  <c:v>680.8299999999994</c:v>
                </c:pt>
                <c:pt idx="1283">
                  <c:v>681.09</c:v>
                </c:pt>
                <c:pt idx="1284">
                  <c:v>681.339999999998</c:v>
                </c:pt>
                <c:pt idx="1285">
                  <c:v>681.59</c:v>
                </c:pt>
                <c:pt idx="1286">
                  <c:v>681.839999999998</c:v>
                </c:pt>
                <c:pt idx="1287">
                  <c:v>682.1</c:v>
                </c:pt>
                <c:pt idx="1288">
                  <c:v>682.3499999999979</c:v>
                </c:pt>
                <c:pt idx="1289">
                  <c:v>682.6</c:v>
                </c:pt>
                <c:pt idx="1290">
                  <c:v>682.8499999999979</c:v>
                </c:pt>
                <c:pt idx="1291">
                  <c:v>683.1</c:v>
                </c:pt>
                <c:pt idx="1292">
                  <c:v>683.3599999999979</c:v>
                </c:pt>
                <c:pt idx="1293">
                  <c:v>683.61</c:v>
                </c:pt>
                <c:pt idx="1294">
                  <c:v>683.8599999999979</c:v>
                </c:pt>
                <c:pt idx="1295">
                  <c:v>684.11</c:v>
                </c:pt>
                <c:pt idx="1296">
                  <c:v>684.37</c:v>
                </c:pt>
                <c:pt idx="1297">
                  <c:v>684.62</c:v>
                </c:pt>
                <c:pt idx="1298">
                  <c:v>684.87</c:v>
                </c:pt>
                <c:pt idx="1299">
                  <c:v>685.12</c:v>
                </c:pt>
                <c:pt idx="1300">
                  <c:v>685.38</c:v>
                </c:pt>
                <c:pt idx="1301">
                  <c:v>685.63</c:v>
                </c:pt>
                <c:pt idx="1302">
                  <c:v>685.88</c:v>
                </c:pt>
                <c:pt idx="1303">
                  <c:v>686.13</c:v>
                </c:pt>
                <c:pt idx="1304">
                  <c:v>686.39</c:v>
                </c:pt>
                <c:pt idx="1305">
                  <c:v>686.64</c:v>
                </c:pt>
                <c:pt idx="1306">
                  <c:v>686.89</c:v>
                </c:pt>
                <c:pt idx="1307">
                  <c:v>687.14</c:v>
                </c:pt>
                <c:pt idx="1308">
                  <c:v>687.39</c:v>
                </c:pt>
                <c:pt idx="1309">
                  <c:v>687.65</c:v>
                </c:pt>
                <c:pt idx="1310">
                  <c:v>687.9</c:v>
                </c:pt>
                <c:pt idx="1311">
                  <c:v>688.15</c:v>
                </c:pt>
                <c:pt idx="1312">
                  <c:v>688.4</c:v>
                </c:pt>
                <c:pt idx="1313">
                  <c:v>688.66</c:v>
                </c:pt>
                <c:pt idx="1314">
                  <c:v>688.91</c:v>
                </c:pt>
                <c:pt idx="1315">
                  <c:v>689.16</c:v>
                </c:pt>
                <c:pt idx="1316">
                  <c:v>689.41</c:v>
                </c:pt>
                <c:pt idx="1317">
                  <c:v>689.66</c:v>
                </c:pt>
                <c:pt idx="1318">
                  <c:v>689.92</c:v>
                </c:pt>
                <c:pt idx="1319">
                  <c:v>690.17</c:v>
                </c:pt>
                <c:pt idx="1320">
                  <c:v>690.42</c:v>
                </c:pt>
                <c:pt idx="1321">
                  <c:v>690.67</c:v>
                </c:pt>
                <c:pt idx="1322">
                  <c:v>690.92</c:v>
                </c:pt>
                <c:pt idx="1323">
                  <c:v>691.18</c:v>
                </c:pt>
                <c:pt idx="1324">
                  <c:v>691.4299999999994</c:v>
                </c:pt>
                <c:pt idx="1325">
                  <c:v>691.68</c:v>
                </c:pt>
                <c:pt idx="1326">
                  <c:v>691.9299999999994</c:v>
                </c:pt>
                <c:pt idx="1327">
                  <c:v>692.19</c:v>
                </c:pt>
                <c:pt idx="1328">
                  <c:v>692.4400000000001</c:v>
                </c:pt>
                <c:pt idx="1329">
                  <c:v>692.69</c:v>
                </c:pt>
                <c:pt idx="1330">
                  <c:v>692.9400000000001</c:v>
                </c:pt>
                <c:pt idx="1331">
                  <c:v>693.19</c:v>
                </c:pt>
                <c:pt idx="1332">
                  <c:v>693.4499999999994</c:v>
                </c:pt>
                <c:pt idx="1333">
                  <c:v>693.7</c:v>
                </c:pt>
                <c:pt idx="1334">
                  <c:v>693.9499999999994</c:v>
                </c:pt>
                <c:pt idx="1335">
                  <c:v>694.2</c:v>
                </c:pt>
                <c:pt idx="1336">
                  <c:v>694.4499999999994</c:v>
                </c:pt>
                <c:pt idx="1337">
                  <c:v>694.71</c:v>
                </c:pt>
                <c:pt idx="1338">
                  <c:v>694.9599999999994</c:v>
                </c:pt>
                <c:pt idx="1339">
                  <c:v>695.21</c:v>
                </c:pt>
                <c:pt idx="1340">
                  <c:v>695.4599999999994</c:v>
                </c:pt>
                <c:pt idx="1341">
                  <c:v>695.71</c:v>
                </c:pt>
                <c:pt idx="1342">
                  <c:v>695.97</c:v>
                </c:pt>
                <c:pt idx="1343">
                  <c:v>696.22</c:v>
                </c:pt>
                <c:pt idx="1344">
                  <c:v>696.47</c:v>
                </c:pt>
                <c:pt idx="1345">
                  <c:v>696.72</c:v>
                </c:pt>
                <c:pt idx="1346">
                  <c:v>696.97</c:v>
                </c:pt>
                <c:pt idx="1347">
                  <c:v>697.22</c:v>
                </c:pt>
                <c:pt idx="1348">
                  <c:v>697.48</c:v>
                </c:pt>
                <c:pt idx="1349">
                  <c:v>697.73</c:v>
                </c:pt>
                <c:pt idx="1350">
                  <c:v>697.98</c:v>
                </c:pt>
                <c:pt idx="1351">
                  <c:v>698.23</c:v>
                </c:pt>
                <c:pt idx="1352">
                  <c:v>698.48</c:v>
                </c:pt>
                <c:pt idx="1353">
                  <c:v>698.74</c:v>
                </c:pt>
                <c:pt idx="1354">
                  <c:v>698.99</c:v>
                </c:pt>
                <c:pt idx="1355">
                  <c:v>699.24</c:v>
                </c:pt>
                <c:pt idx="1356">
                  <c:v>699.49</c:v>
                </c:pt>
                <c:pt idx="1357">
                  <c:v>699.74</c:v>
                </c:pt>
                <c:pt idx="1358">
                  <c:v>699.99</c:v>
                </c:pt>
                <c:pt idx="1359">
                  <c:v>700.25</c:v>
                </c:pt>
                <c:pt idx="1360">
                  <c:v>700.5</c:v>
                </c:pt>
                <c:pt idx="1361">
                  <c:v>700.75</c:v>
                </c:pt>
                <c:pt idx="1362">
                  <c:v>701.0</c:v>
                </c:pt>
                <c:pt idx="1363">
                  <c:v>701.25</c:v>
                </c:pt>
                <c:pt idx="1364">
                  <c:v>701.51</c:v>
                </c:pt>
                <c:pt idx="1365">
                  <c:v>701.76</c:v>
                </c:pt>
                <c:pt idx="1366">
                  <c:v>702.01</c:v>
                </c:pt>
                <c:pt idx="1367">
                  <c:v>702.26</c:v>
                </c:pt>
                <c:pt idx="1368">
                  <c:v>702.51</c:v>
                </c:pt>
                <c:pt idx="1369">
                  <c:v>702.76</c:v>
                </c:pt>
                <c:pt idx="1370">
                  <c:v>703.02</c:v>
                </c:pt>
                <c:pt idx="1371">
                  <c:v>703.27</c:v>
                </c:pt>
                <c:pt idx="1372">
                  <c:v>703.52</c:v>
                </c:pt>
                <c:pt idx="1373">
                  <c:v>703.77</c:v>
                </c:pt>
                <c:pt idx="1374">
                  <c:v>704.02</c:v>
                </c:pt>
                <c:pt idx="1375">
                  <c:v>704.27</c:v>
                </c:pt>
                <c:pt idx="1376">
                  <c:v>704.53</c:v>
                </c:pt>
                <c:pt idx="1377">
                  <c:v>704.78</c:v>
                </c:pt>
                <c:pt idx="1378">
                  <c:v>705.03</c:v>
                </c:pt>
                <c:pt idx="1379">
                  <c:v>705.28</c:v>
                </c:pt>
                <c:pt idx="1380">
                  <c:v>705.53</c:v>
                </c:pt>
                <c:pt idx="1381">
                  <c:v>705.78</c:v>
                </c:pt>
                <c:pt idx="1382">
                  <c:v>706.04</c:v>
                </c:pt>
                <c:pt idx="1383">
                  <c:v>706.29</c:v>
                </c:pt>
                <c:pt idx="1384">
                  <c:v>706.54</c:v>
                </c:pt>
                <c:pt idx="1385">
                  <c:v>706.79</c:v>
                </c:pt>
                <c:pt idx="1386">
                  <c:v>707.04</c:v>
                </c:pt>
                <c:pt idx="1387">
                  <c:v>707.29</c:v>
                </c:pt>
                <c:pt idx="1388">
                  <c:v>707.54</c:v>
                </c:pt>
                <c:pt idx="1389">
                  <c:v>707.8</c:v>
                </c:pt>
                <c:pt idx="1390">
                  <c:v>708.05</c:v>
                </c:pt>
                <c:pt idx="1391">
                  <c:v>708.3</c:v>
                </c:pt>
                <c:pt idx="1392">
                  <c:v>708.55</c:v>
                </c:pt>
                <c:pt idx="1393">
                  <c:v>708.8</c:v>
                </c:pt>
                <c:pt idx="1394">
                  <c:v>709.05</c:v>
                </c:pt>
                <c:pt idx="1395">
                  <c:v>709.3</c:v>
                </c:pt>
                <c:pt idx="1396">
                  <c:v>709.5599999999994</c:v>
                </c:pt>
                <c:pt idx="1397">
                  <c:v>709.8099999999994</c:v>
                </c:pt>
                <c:pt idx="1398">
                  <c:v>710.0599999999994</c:v>
                </c:pt>
                <c:pt idx="1399">
                  <c:v>710.3099999999994</c:v>
                </c:pt>
                <c:pt idx="1400">
                  <c:v>710.5599999999994</c:v>
                </c:pt>
                <c:pt idx="1401">
                  <c:v>710.8099999999994</c:v>
                </c:pt>
                <c:pt idx="1402">
                  <c:v>711.0599999999994</c:v>
                </c:pt>
                <c:pt idx="1403">
                  <c:v>711.3199999999994</c:v>
                </c:pt>
                <c:pt idx="1404">
                  <c:v>711.57</c:v>
                </c:pt>
                <c:pt idx="1405">
                  <c:v>711.8199999999994</c:v>
                </c:pt>
                <c:pt idx="1406">
                  <c:v>712.07</c:v>
                </c:pt>
                <c:pt idx="1407">
                  <c:v>712.3199999999994</c:v>
                </c:pt>
                <c:pt idx="1408">
                  <c:v>712.57</c:v>
                </c:pt>
                <c:pt idx="1409">
                  <c:v>712.8199999999994</c:v>
                </c:pt>
                <c:pt idx="1410">
                  <c:v>713.08</c:v>
                </c:pt>
                <c:pt idx="1411">
                  <c:v>713.3299999999994</c:v>
                </c:pt>
                <c:pt idx="1412">
                  <c:v>713.58</c:v>
                </c:pt>
                <c:pt idx="1413">
                  <c:v>713.8299999999994</c:v>
                </c:pt>
                <c:pt idx="1414">
                  <c:v>714.08</c:v>
                </c:pt>
                <c:pt idx="1415">
                  <c:v>714.3299999999994</c:v>
                </c:pt>
                <c:pt idx="1416">
                  <c:v>714.58</c:v>
                </c:pt>
                <c:pt idx="1417">
                  <c:v>714.8299999999994</c:v>
                </c:pt>
                <c:pt idx="1418">
                  <c:v>715.09</c:v>
                </c:pt>
                <c:pt idx="1419">
                  <c:v>715.339999999998</c:v>
                </c:pt>
                <c:pt idx="1420">
                  <c:v>715.59</c:v>
                </c:pt>
                <c:pt idx="1421">
                  <c:v>715.839999999998</c:v>
                </c:pt>
                <c:pt idx="1422">
                  <c:v>716.09</c:v>
                </c:pt>
                <c:pt idx="1423">
                  <c:v>716.339999999998</c:v>
                </c:pt>
                <c:pt idx="1424">
                  <c:v>716.59</c:v>
                </c:pt>
                <c:pt idx="1425">
                  <c:v>716.839999999998</c:v>
                </c:pt>
                <c:pt idx="1426">
                  <c:v>717.1</c:v>
                </c:pt>
                <c:pt idx="1427">
                  <c:v>717.3499999999979</c:v>
                </c:pt>
                <c:pt idx="1428">
                  <c:v>717.6</c:v>
                </c:pt>
                <c:pt idx="1429">
                  <c:v>717.8499999999979</c:v>
                </c:pt>
                <c:pt idx="1430">
                  <c:v>718.1</c:v>
                </c:pt>
                <c:pt idx="1431">
                  <c:v>718.3499999999979</c:v>
                </c:pt>
                <c:pt idx="1432">
                  <c:v>718.6</c:v>
                </c:pt>
                <c:pt idx="1433">
                  <c:v>718.8499999999979</c:v>
                </c:pt>
                <c:pt idx="1434">
                  <c:v>719.1</c:v>
                </c:pt>
                <c:pt idx="1435">
                  <c:v>719.3599999999979</c:v>
                </c:pt>
                <c:pt idx="1436">
                  <c:v>719.61</c:v>
                </c:pt>
                <c:pt idx="1437">
                  <c:v>719.8599999999979</c:v>
                </c:pt>
                <c:pt idx="1438">
                  <c:v>720.11</c:v>
                </c:pt>
                <c:pt idx="1439">
                  <c:v>720.3599999999979</c:v>
                </c:pt>
                <c:pt idx="1440">
                  <c:v>720.61</c:v>
                </c:pt>
                <c:pt idx="1441">
                  <c:v>720.8599999999979</c:v>
                </c:pt>
                <c:pt idx="1442">
                  <c:v>721.11</c:v>
                </c:pt>
                <c:pt idx="1443">
                  <c:v>721.3599999999979</c:v>
                </c:pt>
                <c:pt idx="1444">
                  <c:v>721.61</c:v>
                </c:pt>
                <c:pt idx="1445">
                  <c:v>721.87</c:v>
                </c:pt>
                <c:pt idx="1446">
                  <c:v>722.12</c:v>
                </c:pt>
                <c:pt idx="1447">
                  <c:v>722.37</c:v>
                </c:pt>
                <c:pt idx="1448">
                  <c:v>722.62</c:v>
                </c:pt>
                <c:pt idx="1449">
                  <c:v>722.87</c:v>
                </c:pt>
                <c:pt idx="1450">
                  <c:v>723.12</c:v>
                </c:pt>
                <c:pt idx="1451">
                  <c:v>723.37</c:v>
                </c:pt>
                <c:pt idx="1452">
                  <c:v>723.62</c:v>
                </c:pt>
                <c:pt idx="1453">
                  <c:v>723.87</c:v>
                </c:pt>
                <c:pt idx="1454">
                  <c:v>724.12</c:v>
                </c:pt>
                <c:pt idx="1455">
                  <c:v>724.38</c:v>
                </c:pt>
                <c:pt idx="1456">
                  <c:v>724.63</c:v>
                </c:pt>
                <c:pt idx="1457">
                  <c:v>724.88</c:v>
                </c:pt>
                <c:pt idx="1458">
                  <c:v>725.13</c:v>
                </c:pt>
                <c:pt idx="1459">
                  <c:v>725.38</c:v>
                </c:pt>
                <c:pt idx="1460">
                  <c:v>725.63</c:v>
                </c:pt>
                <c:pt idx="1461">
                  <c:v>725.88</c:v>
                </c:pt>
                <c:pt idx="1462">
                  <c:v>726.13</c:v>
                </c:pt>
                <c:pt idx="1463">
                  <c:v>726.38</c:v>
                </c:pt>
                <c:pt idx="1464">
                  <c:v>726.63</c:v>
                </c:pt>
                <c:pt idx="1465">
                  <c:v>726.88</c:v>
                </c:pt>
                <c:pt idx="1466">
                  <c:v>727.13</c:v>
                </c:pt>
                <c:pt idx="1467">
                  <c:v>727.39</c:v>
                </c:pt>
                <c:pt idx="1468">
                  <c:v>727.64</c:v>
                </c:pt>
                <c:pt idx="1469">
                  <c:v>727.89</c:v>
                </c:pt>
                <c:pt idx="1470">
                  <c:v>728.14</c:v>
                </c:pt>
                <c:pt idx="1471">
                  <c:v>728.39</c:v>
                </c:pt>
                <c:pt idx="1472">
                  <c:v>728.64</c:v>
                </c:pt>
                <c:pt idx="1473">
                  <c:v>728.89</c:v>
                </c:pt>
                <c:pt idx="1474">
                  <c:v>729.14</c:v>
                </c:pt>
                <c:pt idx="1475">
                  <c:v>729.39</c:v>
                </c:pt>
                <c:pt idx="1476">
                  <c:v>729.64</c:v>
                </c:pt>
                <c:pt idx="1477">
                  <c:v>729.89</c:v>
                </c:pt>
                <c:pt idx="1478">
                  <c:v>730.14</c:v>
                </c:pt>
                <c:pt idx="1479">
                  <c:v>730.39</c:v>
                </c:pt>
                <c:pt idx="1480">
                  <c:v>730.65</c:v>
                </c:pt>
                <c:pt idx="1481">
                  <c:v>730.9</c:v>
                </c:pt>
                <c:pt idx="1482">
                  <c:v>731.15</c:v>
                </c:pt>
                <c:pt idx="1483">
                  <c:v>731.4</c:v>
                </c:pt>
                <c:pt idx="1484">
                  <c:v>731.65</c:v>
                </c:pt>
                <c:pt idx="1485">
                  <c:v>731.9</c:v>
                </c:pt>
                <c:pt idx="1486">
                  <c:v>732.15</c:v>
                </c:pt>
                <c:pt idx="1487">
                  <c:v>732.4</c:v>
                </c:pt>
                <c:pt idx="1488">
                  <c:v>732.65</c:v>
                </c:pt>
                <c:pt idx="1489">
                  <c:v>732.9</c:v>
                </c:pt>
                <c:pt idx="1490">
                  <c:v>733.15</c:v>
                </c:pt>
                <c:pt idx="1491">
                  <c:v>733.4</c:v>
                </c:pt>
                <c:pt idx="1492">
                  <c:v>733.65</c:v>
                </c:pt>
                <c:pt idx="1493">
                  <c:v>733.9</c:v>
                </c:pt>
                <c:pt idx="1494">
                  <c:v>734.15</c:v>
                </c:pt>
                <c:pt idx="1495">
                  <c:v>734.4</c:v>
                </c:pt>
                <c:pt idx="1496">
                  <c:v>734.65</c:v>
                </c:pt>
                <c:pt idx="1497">
                  <c:v>734.91</c:v>
                </c:pt>
                <c:pt idx="1498">
                  <c:v>735.16</c:v>
                </c:pt>
                <c:pt idx="1499">
                  <c:v>735.41</c:v>
                </c:pt>
                <c:pt idx="1500">
                  <c:v>735.66</c:v>
                </c:pt>
                <c:pt idx="1501">
                  <c:v>735.91</c:v>
                </c:pt>
                <c:pt idx="1502">
                  <c:v>736.16</c:v>
                </c:pt>
                <c:pt idx="1503">
                  <c:v>736.41</c:v>
                </c:pt>
                <c:pt idx="1504">
                  <c:v>736.66</c:v>
                </c:pt>
                <c:pt idx="1505">
                  <c:v>736.91</c:v>
                </c:pt>
                <c:pt idx="1506">
                  <c:v>737.16</c:v>
                </c:pt>
                <c:pt idx="1507">
                  <c:v>737.41</c:v>
                </c:pt>
                <c:pt idx="1508">
                  <c:v>737.66</c:v>
                </c:pt>
                <c:pt idx="1509">
                  <c:v>737.91</c:v>
                </c:pt>
                <c:pt idx="1510">
                  <c:v>738.16</c:v>
                </c:pt>
                <c:pt idx="1511">
                  <c:v>738.41</c:v>
                </c:pt>
                <c:pt idx="1512">
                  <c:v>738.66</c:v>
                </c:pt>
                <c:pt idx="1513">
                  <c:v>738.91</c:v>
                </c:pt>
                <c:pt idx="1514">
                  <c:v>739.16</c:v>
                </c:pt>
                <c:pt idx="1515">
                  <c:v>739.41</c:v>
                </c:pt>
                <c:pt idx="1516">
                  <c:v>739.66</c:v>
                </c:pt>
                <c:pt idx="1517">
                  <c:v>739.91</c:v>
                </c:pt>
                <c:pt idx="1518">
                  <c:v>740.16</c:v>
                </c:pt>
                <c:pt idx="1519">
                  <c:v>740.41</c:v>
                </c:pt>
                <c:pt idx="1520">
                  <c:v>740.66</c:v>
                </c:pt>
                <c:pt idx="1521">
                  <c:v>740.91</c:v>
                </c:pt>
                <c:pt idx="1522">
                  <c:v>741.16</c:v>
                </c:pt>
                <c:pt idx="1523">
                  <c:v>741.42</c:v>
                </c:pt>
                <c:pt idx="1524">
                  <c:v>741.67</c:v>
                </c:pt>
                <c:pt idx="1525">
                  <c:v>741.92</c:v>
                </c:pt>
                <c:pt idx="1526">
                  <c:v>742.17</c:v>
                </c:pt>
                <c:pt idx="1527">
                  <c:v>742.42</c:v>
                </c:pt>
                <c:pt idx="1528">
                  <c:v>742.67</c:v>
                </c:pt>
                <c:pt idx="1529">
                  <c:v>742.92</c:v>
                </c:pt>
                <c:pt idx="1530">
                  <c:v>743.17</c:v>
                </c:pt>
                <c:pt idx="1531">
                  <c:v>743.42</c:v>
                </c:pt>
                <c:pt idx="1532">
                  <c:v>743.67</c:v>
                </c:pt>
                <c:pt idx="1533">
                  <c:v>743.92</c:v>
                </c:pt>
                <c:pt idx="1534">
                  <c:v>744.17</c:v>
                </c:pt>
                <c:pt idx="1535">
                  <c:v>744.42</c:v>
                </c:pt>
                <c:pt idx="1536">
                  <c:v>744.67</c:v>
                </c:pt>
                <c:pt idx="1537">
                  <c:v>744.92</c:v>
                </c:pt>
                <c:pt idx="1538">
                  <c:v>745.17</c:v>
                </c:pt>
                <c:pt idx="1539">
                  <c:v>745.42</c:v>
                </c:pt>
                <c:pt idx="1540">
                  <c:v>745.67</c:v>
                </c:pt>
                <c:pt idx="1541">
                  <c:v>745.92</c:v>
                </c:pt>
                <c:pt idx="1542">
                  <c:v>746.17</c:v>
                </c:pt>
                <c:pt idx="1543">
                  <c:v>746.42</c:v>
                </c:pt>
                <c:pt idx="1544">
                  <c:v>746.67</c:v>
                </c:pt>
                <c:pt idx="1545">
                  <c:v>746.92</c:v>
                </c:pt>
                <c:pt idx="1546">
                  <c:v>747.17</c:v>
                </c:pt>
                <c:pt idx="1547">
                  <c:v>747.42</c:v>
                </c:pt>
                <c:pt idx="1548">
                  <c:v>747.67</c:v>
                </c:pt>
                <c:pt idx="1549">
                  <c:v>747.92</c:v>
                </c:pt>
                <c:pt idx="1550">
                  <c:v>748.17</c:v>
                </c:pt>
                <c:pt idx="1551">
                  <c:v>748.42</c:v>
                </c:pt>
                <c:pt idx="1552">
                  <c:v>748.67</c:v>
                </c:pt>
                <c:pt idx="1553">
                  <c:v>748.92</c:v>
                </c:pt>
                <c:pt idx="1554">
                  <c:v>749.17</c:v>
                </c:pt>
                <c:pt idx="1555">
                  <c:v>749.42</c:v>
                </c:pt>
                <c:pt idx="1556">
                  <c:v>749.67</c:v>
                </c:pt>
                <c:pt idx="1557">
                  <c:v>749.92</c:v>
                </c:pt>
                <c:pt idx="1558">
                  <c:v>750.17</c:v>
                </c:pt>
                <c:pt idx="1559">
                  <c:v>750.42</c:v>
                </c:pt>
                <c:pt idx="1560">
                  <c:v>750.67</c:v>
                </c:pt>
                <c:pt idx="1561">
                  <c:v>750.92</c:v>
                </c:pt>
                <c:pt idx="1562">
                  <c:v>751.17</c:v>
                </c:pt>
                <c:pt idx="1563">
                  <c:v>751.42</c:v>
                </c:pt>
                <c:pt idx="1564">
                  <c:v>751.67</c:v>
                </c:pt>
                <c:pt idx="1565">
                  <c:v>751.92</c:v>
                </c:pt>
                <c:pt idx="1566">
                  <c:v>752.17</c:v>
                </c:pt>
                <c:pt idx="1567">
                  <c:v>752.42</c:v>
                </c:pt>
                <c:pt idx="1568">
                  <c:v>752.67</c:v>
                </c:pt>
                <c:pt idx="1569">
                  <c:v>752.92</c:v>
                </c:pt>
                <c:pt idx="1570">
                  <c:v>753.17</c:v>
                </c:pt>
                <c:pt idx="1571">
                  <c:v>753.42</c:v>
                </c:pt>
                <c:pt idx="1572">
                  <c:v>753.67</c:v>
                </c:pt>
                <c:pt idx="1573">
                  <c:v>753.92</c:v>
                </c:pt>
                <c:pt idx="1574">
                  <c:v>754.17</c:v>
                </c:pt>
                <c:pt idx="1575">
                  <c:v>754.42</c:v>
                </c:pt>
                <c:pt idx="1576">
                  <c:v>754.67</c:v>
                </c:pt>
                <c:pt idx="1577">
                  <c:v>754.92</c:v>
                </c:pt>
                <c:pt idx="1578">
                  <c:v>755.17</c:v>
                </c:pt>
                <c:pt idx="1579">
                  <c:v>755.42</c:v>
                </c:pt>
                <c:pt idx="1580">
                  <c:v>755.67</c:v>
                </c:pt>
                <c:pt idx="1581">
                  <c:v>755.92</c:v>
                </c:pt>
                <c:pt idx="1582">
                  <c:v>756.16</c:v>
                </c:pt>
                <c:pt idx="1583">
                  <c:v>756.41</c:v>
                </c:pt>
                <c:pt idx="1584">
                  <c:v>756.66</c:v>
                </c:pt>
                <c:pt idx="1585">
                  <c:v>756.91</c:v>
                </c:pt>
                <c:pt idx="1586">
                  <c:v>757.16</c:v>
                </c:pt>
                <c:pt idx="1587">
                  <c:v>757.41</c:v>
                </c:pt>
                <c:pt idx="1588">
                  <c:v>757.66</c:v>
                </c:pt>
                <c:pt idx="1589">
                  <c:v>757.91</c:v>
                </c:pt>
                <c:pt idx="1590">
                  <c:v>758.16</c:v>
                </c:pt>
                <c:pt idx="1591">
                  <c:v>758.41</c:v>
                </c:pt>
                <c:pt idx="1592">
                  <c:v>758.66</c:v>
                </c:pt>
                <c:pt idx="1593">
                  <c:v>758.91</c:v>
                </c:pt>
                <c:pt idx="1594">
                  <c:v>759.16</c:v>
                </c:pt>
                <c:pt idx="1595">
                  <c:v>759.41</c:v>
                </c:pt>
                <c:pt idx="1596">
                  <c:v>759.66</c:v>
                </c:pt>
                <c:pt idx="1597">
                  <c:v>759.91</c:v>
                </c:pt>
                <c:pt idx="1598">
                  <c:v>760.16</c:v>
                </c:pt>
                <c:pt idx="1599">
                  <c:v>760.41</c:v>
                </c:pt>
                <c:pt idx="1600">
                  <c:v>760.66</c:v>
                </c:pt>
                <c:pt idx="1601">
                  <c:v>760.91</c:v>
                </c:pt>
                <c:pt idx="1602">
                  <c:v>761.16</c:v>
                </c:pt>
                <c:pt idx="1603">
                  <c:v>761.41</c:v>
                </c:pt>
                <c:pt idx="1604">
                  <c:v>761.66</c:v>
                </c:pt>
                <c:pt idx="1605">
                  <c:v>761.91</c:v>
                </c:pt>
                <c:pt idx="1606">
                  <c:v>762.16</c:v>
                </c:pt>
                <c:pt idx="1607">
                  <c:v>762.41</c:v>
                </c:pt>
                <c:pt idx="1608">
                  <c:v>762.65</c:v>
                </c:pt>
                <c:pt idx="1609">
                  <c:v>762.9</c:v>
                </c:pt>
                <c:pt idx="1610">
                  <c:v>763.15</c:v>
                </c:pt>
                <c:pt idx="1611">
                  <c:v>763.4</c:v>
                </c:pt>
                <c:pt idx="1612">
                  <c:v>763.65</c:v>
                </c:pt>
                <c:pt idx="1613">
                  <c:v>763.9</c:v>
                </c:pt>
                <c:pt idx="1614">
                  <c:v>764.15</c:v>
                </c:pt>
                <c:pt idx="1615">
                  <c:v>764.4</c:v>
                </c:pt>
                <c:pt idx="1616">
                  <c:v>764.65</c:v>
                </c:pt>
                <c:pt idx="1617">
                  <c:v>764.9</c:v>
                </c:pt>
                <c:pt idx="1618">
                  <c:v>765.15</c:v>
                </c:pt>
                <c:pt idx="1619">
                  <c:v>765.4</c:v>
                </c:pt>
                <c:pt idx="1620">
                  <c:v>765.65</c:v>
                </c:pt>
                <c:pt idx="1621">
                  <c:v>765.9</c:v>
                </c:pt>
                <c:pt idx="1622">
                  <c:v>766.15</c:v>
                </c:pt>
                <c:pt idx="1623">
                  <c:v>766.4</c:v>
                </c:pt>
                <c:pt idx="1624">
                  <c:v>766.64</c:v>
                </c:pt>
                <c:pt idx="1625">
                  <c:v>766.89</c:v>
                </c:pt>
                <c:pt idx="1626">
                  <c:v>767.14</c:v>
                </c:pt>
                <c:pt idx="1627">
                  <c:v>767.39</c:v>
                </c:pt>
                <c:pt idx="1628">
                  <c:v>767.64</c:v>
                </c:pt>
                <c:pt idx="1629">
                  <c:v>767.89</c:v>
                </c:pt>
                <c:pt idx="1630">
                  <c:v>768.14</c:v>
                </c:pt>
                <c:pt idx="1631">
                  <c:v>768.39</c:v>
                </c:pt>
                <c:pt idx="1632">
                  <c:v>768.64</c:v>
                </c:pt>
                <c:pt idx="1633">
                  <c:v>768.89</c:v>
                </c:pt>
                <c:pt idx="1634">
                  <c:v>769.14</c:v>
                </c:pt>
                <c:pt idx="1635">
                  <c:v>769.39</c:v>
                </c:pt>
                <c:pt idx="1636">
                  <c:v>769.64</c:v>
                </c:pt>
                <c:pt idx="1637">
                  <c:v>769.89</c:v>
                </c:pt>
                <c:pt idx="1638">
                  <c:v>770.13</c:v>
                </c:pt>
                <c:pt idx="1639">
                  <c:v>770.38</c:v>
                </c:pt>
                <c:pt idx="1640">
                  <c:v>770.63</c:v>
                </c:pt>
                <c:pt idx="1641">
                  <c:v>770.88</c:v>
                </c:pt>
                <c:pt idx="1642">
                  <c:v>771.13</c:v>
                </c:pt>
                <c:pt idx="1643">
                  <c:v>771.38</c:v>
                </c:pt>
                <c:pt idx="1644">
                  <c:v>771.63</c:v>
                </c:pt>
                <c:pt idx="1645">
                  <c:v>771.88</c:v>
                </c:pt>
                <c:pt idx="1646">
                  <c:v>772.13</c:v>
                </c:pt>
                <c:pt idx="1647">
                  <c:v>772.38</c:v>
                </c:pt>
                <c:pt idx="1648">
                  <c:v>772.63</c:v>
                </c:pt>
                <c:pt idx="1649">
                  <c:v>772.88</c:v>
                </c:pt>
                <c:pt idx="1650">
                  <c:v>773.12</c:v>
                </c:pt>
                <c:pt idx="1651">
                  <c:v>773.37</c:v>
                </c:pt>
                <c:pt idx="1652">
                  <c:v>773.62</c:v>
                </c:pt>
                <c:pt idx="1653">
                  <c:v>773.87</c:v>
                </c:pt>
                <c:pt idx="1654">
                  <c:v>774.12</c:v>
                </c:pt>
                <c:pt idx="1655">
                  <c:v>774.37</c:v>
                </c:pt>
                <c:pt idx="1656">
                  <c:v>774.62</c:v>
                </c:pt>
                <c:pt idx="1657">
                  <c:v>774.87</c:v>
                </c:pt>
                <c:pt idx="1658">
                  <c:v>775.12</c:v>
                </c:pt>
                <c:pt idx="1659">
                  <c:v>775.37</c:v>
                </c:pt>
                <c:pt idx="1660">
                  <c:v>775.61</c:v>
                </c:pt>
                <c:pt idx="1661">
                  <c:v>775.8599999999979</c:v>
                </c:pt>
                <c:pt idx="1662">
                  <c:v>776.11</c:v>
                </c:pt>
                <c:pt idx="1663">
                  <c:v>776.3599999999979</c:v>
                </c:pt>
                <c:pt idx="1664">
                  <c:v>776.61</c:v>
                </c:pt>
                <c:pt idx="1665">
                  <c:v>776.8599999999979</c:v>
                </c:pt>
                <c:pt idx="1666">
                  <c:v>777.11</c:v>
                </c:pt>
                <c:pt idx="1667">
                  <c:v>777.3599999999979</c:v>
                </c:pt>
                <c:pt idx="1668">
                  <c:v>777.61</c:v>
                </c:pt>
                <c:pt idx="1669">
                  <c:v>777.8599999999979</c:v>
                </c:pt>
                <c:pt idx="1670">
                  <c:v>778.1</c:v>
                </c:pt>
                <c:pt idx="1671">
                  <c:v>778.3499999999979</c:v>
                </c:pt>
                <c:pt idx="1672">
                  <c:v>778.6</c:v>
                </c:pt>
                <c:pt idx="1673">
                  <c:v>778.8499999999979</c:v>
                </c:pt>
                <c:pt idx="1674">
                  <c:v>779.1</c:v>
                </c:pt>
                <c:pt idx="1675">
                  <c:v>779.3499999999979</c:v>
                </c:pt>
                <c:pt idx="1676">
                  <c:v>779.6</c:v>
                </c:pt>
                <c:pt idx="1677">
                  <c:v>779.8499999999979</c:v>
                </c:pt>
                <c:pt idx="1678">
                  <c:v>780.09</c:v>
                </c:pt>
                <c:pt idx="1679">
                  <c:v>780.339999999998</c:v>
                </c:pt>
                <c:pt idx="1680">
                  <c:v>780.59</c:v>
                </c:pt>
                <c:pt idx="1681">
                  <c:v>780.839999999998</c:v>
                </c:pt>
                <c:pt idx="1682">
                  <c:v>781.09</c:v>
                </c:pt>
                <c:pt idx="1683">
                  <c:v>781.339999999998</c:v>
                </c:pt>
                <c:pt idx="1684">
                  <c:v>781.59</c:v>
                </c:pt>
                <c:pt idx="1685">
                  <c:v>781.839999999998</c:v>
                </c:pt>
                <c:pt idx="1686">
                  <c:v>782.09</c:v>
                </c:pt>
                <c:pt idx="1687">
                  <c:v>782.3299999999994</c:v>
                </c:pt>
                <c:pt idx="1688">
                  <c:v>782.58</c:v>
                </c:pt>
                <c:pt idx="1689">
                  <c:v>782.8299999999994</c:v>
                </c:pt>
                <c:pt idx="1690">
                  <c:v>783.08</c:v>
                </c:pt>
                <c:pt idx="1691">
                  <c:v>783.3299999999994</c:v>
                </c:pt>
                <c:pt idx="1692">
                  <c:v>783.58</c:v>
                </c:pt>
                <c:pt idx="1693">
                  <c:v>783.8299999999994</c:v>
                </c:pt>
                <c:pt idx="1694">
                  <c:v>784.07</c:v>
                </c:pt>
                <c:pt idx="1695">
                  <c:v>784.3199999999994</c:v>
                </c:pt>
                <c:pt idx="1696">
                  <c:v>784.57</c:v>
                </c:pt>
                <c:pt idx="1697">
                  <c:v>784.8199999999994</c:v>
                </c:pt>
                <c:pt idx="1698">
                  <c:v>785.07</c:v>
                </c:pt>
                <c:pt idx="1699">
                  <c:v>785.3199999999994</c:v>
                </c:pt>
                <c:pt idx="1700">
                  <c:v>785.57</c:v>
                </c:pt>
                <c:pt idx="1701">
                  <c:v>785.8199999999994</c:v>
                </c:pt>
                <c:pt idx="1702">
                  <c:v>786.0599999999994</c:v>
                </c:pt>
                <c:pt idx="1703">
                  <c:v>786.3099999999994</c:v>
                </c:pt>
                <c:pt idx="1704">
                  <c:v>786.5599999999994</c:v>
                </c:pt>
                <c:pt idx="1705">
                  <c:v>786.8099999999994</c:v>
                </c:pt>
                <c:pt idx="1706">
                  <c:v>787.0599999999994</c:v>
                </c:pt>
                <c:pt idx="1707">
                  <c:v>787.3099999999994</c:v>
                </c:pt>
                <c:pt idx="1708">
                  <c:v>787.5599999999994</c:v>
                </c:pt>
                <c:pt idx="1709">
                  <c:v>787.8</c:v>
                </c:pt>
                <c:pt idx="1710">
                  <c:v>788.05</c:v>
                </c:pt>
                <c:pt idx="1711">
                  <c:v>788.3</c:v>
                </c:pt>
                <c:pt idx="1712">
                  <c:v>788.55</c:v>
                </c:pt>
                <c:pt idx="1713">
                  <c:v>788.8</c:v>
                </c:pt>
                <c:pt idx="1714">
                  <c:v>789.05</c:v>
                </c:pt>
                <c:pt idx="1715">
                  <c:v>789.29</c:v>
                </c:pt>
                <c:pt idx="1716">
                  <c:v>789.54</c:v>
                </c:pt>
                <c:pt idx="1717">
                  <c:v>789.79</c:v>
                </c:pt>
                <c:pt idx="1718">
                  <c:v>790.04</c:v>
                </c:pt>
                <c:pt idx="1719">
                  <c:v>790.29</c:v>
                </c:pt>
                <c:pt idx="1720">
                  <c:v>790.54</c:v>
                </c:pt>
                <c:pt idx="1721">
                  <c:v>790.79</c:v>
                </c:pt>
                <c:pt idx="1722">
                  <c:v>791.03</c:v>
                </c:pt>
                <c:pt idx="1723">
                  <c:v>791.28</c:v>
                </c:pt>
                <c:pt idx="1724">
                  <c:v>791.53</c:v>
                </c:pt>
                <c:pt idx="1725">
                  <c:v>791.78</c:v>
                </c:pt>
                <c:pt idx="1726">
                  <c:v>792.03</c:v>
                </c:pt>
                <c:pt idx="1727">
                  <c:v>792.28</c:v>
                </c:pt>
                <c:pt idx="1728">
                  <c:v>792.52</c:v>
                </c:pt>
                <c:pt idx="1729">
                  <c:v>792.77</c:v>
                </c:pt>
                <c:pt idx="1730">
                  <c:v>793.02</c:v>
                </c:pt>
                <c:pt idx="1731">
                  <c:v>793.27</c:v>
                </c:pt>
                <c:pt idx="1732">
                  <c:v>793.52</c:v>
                </c:pt>
                <c:pt idx="1733">
                  <c:v>793.77</c:v>
                </c:pt>
                <c:pt idx="1734">
                  <c:v>794.01</c:v>
                </c:pt>
                <c:pt idx="1735">
                  <c:v>794.26</c:v>
                </c:pt>
                <c:pt idx="1736">
                  <c:v>794.51</c:v>
                </c:pt>
                <c:pt idx="1737">
                  <c:v>794.76</c:v>
                </c:pt>
                <c:pt idx="1738">
                  <c:v>795.01</c:v>
                </c:pt>
                <c:pt idx="1739">
                  <c:v>795.26</c:v>
                </c:pt>
                <c:pt idx="1740">
                  <c:v>795.5</c:v>
                </c:pt>
                <c:pt idx="1741">
                  <c:v>795.75</c:v>
                </c:pt>
                <c:pt idx="1742">
                  <c:v>796.0</c:v>
                </c:pt>
                <c:pt idx="1743">
                  <c:v>796.25</c:v>
                </c:pt>
                <c:pt idx="1744">
                  <c:v>796.5</c:v>
                </c:pt>
                <c:pt idx="1745">
                  <c:v>796.74</c:v>
                </c:pt>
                <c:pt idx="1746">
                  <c:v>796.99</c:v>
                </c:pt>
                <c:pt idx="1747">
                  <c:v>797.24</c:v>
                </c:pt>
                <c:pt idx="1748">
                  <c:v>797.49</c:v>
                </c:pt>
                <c:pt idx="1749">
                  <c:v>797.74</c:v>
                </c:pt>
                <c:pt idx="1750">
                  <c:v>797.99</c:v>
                </c:pt>
                <c:pt idx="1751">
                  <c:v>798.23</c:v>
                </c:pt>
                <c:pt idx="1752">
                  <c:v>798.48</c:v>
                </c:pt>
                <c:pt idx="1753">
                  <c:v>798.73</c:v>
                </c:pt>
                <c:pt idx="1754">
                  <c:v>798.98</c:v>
                </c:pt>
                <c:pt idx="1755">
                  <c:v>799.23</c:v>
                </c:pt>
                <c:pt idx="1756">
                  <c:v>799.47</c:v>
                </c:pt>
                <c:pt idx="1757">
                  <c:v>799.72</c:v>
                </c:pt>
                <c:pt idx="1758">
                  <c:v>799.97</c:v>
                </c:pt>
              </c:numCache>
            </c:numRef>
          </c:xVal>
          <c:yVal>
            <c:numRef>
              <c:f>all!$J$2:$J$1760</c:f>
              <c:numCache>
                <c:formatCode>0.0000</c:formatCode>
                <c:ptCount val="1759"/>
                <c:pt idx="0">
                  <c:v>4.51924187990691E-5</c:v>
                </c:pt>
                <c:pt idx="1">
                  <c:v>4.54122812636734E-5</c:v>
                </c:pt>
                <c:pt idx="2">
                  <c:v>4.17361808554897E-5</c:v>
                </c:pt>
                <c:pt idx="3">
                  <c:v>3.97398296768827E-5</c:v>
                </c:pt>
                <c:pt idx="4">
                  <c:v>3.70750966058787E-5</c:v>
                </c:pt>
                <c:pt idx="5">
                  <c:v>3.67584946568485E-5</c:v>
                </c:pt>
                <c:pt idx="6">
                  <c:v>3.21501773987426E-5</c:v>
                </c:pt>
                <c:pt idx="7">
                  <c:v>3.0224182208809E-5</c:v>
                </c:pt>
                <c:pt idx="8">
                  <c:v>2.93711158461444E-5</c:v>
                </c:pt>
                <c:pt idx="9">
                  <c:v>2.99339637555314E-5</c:v>
                </c:pt>
                <c:pt idx="10">
                  <c:v>2.60028228884067E-5</c:v>
                </c:pt>
                <c:pt idx="11">
                  <c:v>2.33292953188185E-5</c:v>
                </c:pt>
                <c:pt idx="12">
                  <c:v>2.42527176701565E-5</c:v>
                </c:pt>
                <c:pt idx="13">
                  <c:v>2.64337533190311E-5</c:v>
                </c:pt>
                <c:pt idx="14">
                  <c:v>2.51145785314053E-5</c:v>
                </c:pt>
                <c:pt idx="15">
                  <c:v>2.67503552680613E-5</c:v>
                </c:pt>
                <c:pt idx="16">
                  <c:v>2.74187371604583E-5</c:v>
                </c:pt>
                <c:pt idx="17">
                  <c:v>2.84564879933906E-5</c:v>
                </c:pt>
                <c:pt idx="18">
                  <c:v>2.76473941236468E-5</c:v>
                </c:pt>
                <c:pt idx="19">
                  <c:v>2.56070704521189E-5</c:v>
                </c:pt>
                <c:pt idx="20">
                  <c:v>2.47979765823752E-5</c:v>
                </c:pt>
                <c:pt idx="21">
                  <c:v>2.80255575627661E-5</c:v>
                </c:pt>
                <c:pt idx="22">
                  <c:v>2.67679442652296E-5</c:v>
                </c:pt>
                <c:pt idx="23">
                  <c:v>2.70845462142598E-5</c:v>
                </c:pt>
                <c:pt idx="24">
                  <c:v>2.93183488546394E-5</c:v>
                </c:pt>
                <c:pt idx="25">
                  <c:v>3.30735997500806E-5</c:v>
                </c:pt>
                <c:pt idx="26">
                  <c:v>3.21413829001585E-5</c:v>
                </c:pt>
                <c:pt idx="27">
                  <c:v>3.04440446734133E-5</c:v>
                </c:pt>
                <c:pt idx="28">
                  <c:v>2.84388989962222E-5</c:v>
                </c:pt>
                <c:pt idx="29">
                  <c:v>2.30390768655409E-5</c:v>
                </c:pt>
                <c:pt idx="30">
                  <c:v>5.31816221843508E-6</c:v>
                </c:pt>
                <c:pt idx="31">
                  <c:v>3.26024954973894E-6</c:v>
                </c:pt>
                <c:pt idx="32">
                  <c:v>1.85312977627147E-6</c:v>
                </c:pt>
                <c:pt idx="33">
                  <c:v>4.57942433736468E-6</c:v>
                </c:pt>
                <c:pt idx="34">
                  <c:v>4.50906834869132E-6</c:v>
                </c:pt>
                <c:pt idx="35">
                  <c:v>2.5215116686685E-6</c:v>
                </c:pt>
                <c:pt idx="36">
                  <c:v>-7.67630801811633E-7</c:v>
                </c:pt>
                <c:pt idx="37">
                  <c:v>1.43978834281543E-6</c:v>
                </c:pt>
                <c:pt idx="38">
                  <c:v>1.64206181025134E-6</c:v>
                </c:pt>
                <c:pt idx="39">
                  <c:v>2.20490971963836E-6</c:v>
                </c:pt>
                <c:pt idx="40">
                  <c:v>2.46874467716347E-6</c:v>
                </c:pt>
                <c:pt idx="41">
                  <c:v>4.53545184444382E-6</c:v>
                </c:pt>
                <c:pt idx="42">
                  <c:v>4.0429599237302E-6</c:v>
                </c:pt>
                <c:pt idx="43">
                  <c:v>4.42112336284959E-6</c:v>
                </c:pt>
                <c:pt idx="44">
                  <c:v>4.96638227506823E-6</c:v>
                </c:pt>
                <c:pt idx="45">
                  <c:v>9.82094549353094E-6</c:v>
                </c:pt>
                <c:pt idx="46">
                  <c:v>1.01375474425611E-5</c:v>
                </c:pt>
                <c:pt idx="47">
                  <c:v>1.03662044057496E-5</c:v>
                </c:pt>
                <c:pt idx="48">
                  <c:v>8.78319466059868E-6</c:v>
                </c:pt>
                <c:pt idx="49">
                  <c:v>1.05332998788488E-5</c:v>
                </c:pt>
                <c:pt idx="50">
                  <c:v>7.93892279651823E-6</c:v>
                </c:pt>
                <c:pt idx="51">
                  <c:v>5.37092920994011E-6</c:v>
                </c:pt>
                <c:pt idx="52">
                  <c:v>3.35698903416484E-6</c:v>
                </c:pt>
                <c:pt idx="53">
                  <c:v>5.28298422409842E-6</c:v>
                </c:pt>
                <c:pt idx="54">
                  <c:v>3.89345344779927E-6</c:v>
                </c:pt>
                <c:pt idx="55">
                  <c:v>2.6798126431836E-6</c:v>
                </c:pt>
                <c:pt idx="56">
                  <c:v>-1.52015900919631E-7</c:v>
                </c:pt>
                <c:pt idx="57">
                  <c:v>2.84690811628286E-6</c:v>
                </c:pt>
                <c:pt idx="58">
                  <c:v>3.11953757239218E-6</c:v>
                </c:pt>
                <c:pt idx="59">
                  <c:v>1.73000679609308E-6</c:v>
                </c:pt>
                <c:pt idx="60">
                  <c:v>6.21899974487466E-7</c:v>
                </c:pt>
                <c:pt idx="61">
                  <c:v>3.13712656956055E-6</c:v>
                </c:pt>
                <c:pt idx="62">
                  <c:v>9.03323929180951E-7</c:v>
                </c:pt>
                <c:pt idx="63">
                  <c:v>1.95866375928153E-6</c:v>
                </c:pt>
                <c:pt idx="64">
                  <c:v>3.01400358938211E-6</c:v>
                </c:pt>
                <c:pt idx="65">
                  <c:v>5.5907916745444E-6</c:v>
                </c:pt>
                <c:pt idx="66">
                  <c:v>2.47753917574768E-6</c:v>
                </c:pt>
                <c:pt idx="67">
                  <c:v>-1.02267126075263E-6</c:v>
                </c:pt>
                <c:pt idx="68">
                  <c:v>-3.24767940254807E-6</c:v>
                </c:pt>
                <c:pt idx="69">
                  <c:v>1.21113137962698E-6</c:v>
                </c:pt>
                <c:pt idx="70">
                  <c:v>3.58065016962308E-7</c:v>
                </c:pt>
                <c:pt idx="71">
                  <c:v>1.25510387254779E-6</c:v>
                </c:pt>
                <c:pt idx="72">
                  <c:v>2.26647120972756E-6</c:v>
                </c:pt>
                <c:pt idx="73">
                  <c:v>6.81322697774429E-6</c:v>
                </c:pt>
                <c:pt idx="74">
                  <c:v>4.49147935152295E-6</c:v>
                </c:pt>
                <c:pt idx="75">
                  <c:v>1.30787086405283E-6</c:v>
                </c:pt>
                <c:pt idx="76">
                  <c:v>-8.73164784821696E-7</c:v>
                </c:pt>
                <c:pt idx="77">
                  <c:v>9.29707424933441E-7</c:v>
                </c:pt>
                <c:pt idx="78">
                  <c:v>3.26685693479546E-8</c:v>
                </c:pt>
                <c:pt idx="79">
                  <c:v>1.03024558021313E-7</c:v>
                </c:pt>
                <c:pt idx="80">
                  <c:v>-7.50041804643306E-7</c:v>
                </c:pt>
                <c:pt idx="81">
                  <c:v>1.71241779892475E-6</c:v>
                </c:pt>
                <c:pt idx="82">
                  <c:v>2.80293562336204E-6</c:v>
                </c:pt>
                <c:pt idx="83">
                  <c:v>3.26904404832311E-6</c:v>
                </c:pt>
                <c:pt idx="84">
                  <c:v>2.42477218424265E-6</c:v>
                </c:pt>
                <c:pt idx="85">
                  <c:v>3.91983694355181E-6</c:v>
                </c:pt>
                <c:pt idx="86">
                  <c:v>2.62704565167857E-6</c:v>
                </c:pt>
                <c:pt idx="87">
                  <c:v>2.98762009362962E-6</c:v>
                </c:pt>
                <c:pt idx="88">
                  <c:v>3.30422204265981E-6</c:v>
                </c:pt>
                <c:pt idx="89">
                  <c:v>6.84840497208094E-6</c:v>
                </c:pt>
                <c:pt idx="90">
                  <c:v>5.28298422409842E-6</c:v>
                </c:pt>
                <c:pt idx="91">
                  <c:v>3.43613952142237E-6</c:v>
                </c:pt>
                <c:pt idx="92">
                  <c:v>4.8168757991373E-6</c:v>
                </c:pt>
                <c:pt idx="93">
                  <c:v>9.12618010538141E-6</c:v>
                </c:pt>
                <c:pt idx="94">
                  <c:v>7.21777391261616E-6</c:v>
                </c:pt>
                <c:pt idx="95">
                  <c:v>8.82716715351955E-6</c:v>
                </c:pt>
                <c:pt idx="96">
                  <c:v>1.01551364397295E-5</c:v>
                </c:pt>
                <c:pt idx="97">
                  <c:v>1.43501122643793E-5</c:v>
                </c:pt>
                <c:pt idx="98">
                  <c:v>1.18436801678904E-5</c:v>
                </c:pt>
                <c:pt idx="99">
                  <c:v>9.58349403175832E-6</c:v>
                </c:pt>
                <c:pt idx="100">
                  <c:v>8.38744222431097E-6</c:v>
                </c:pt>
                <c:pt idx="101">
                  <c:v>1.15358727174444E-5</c:v>
                </c:pt>
                <c:pt idx="102">
                  <c:v>8.74801666626203E-6</c:v>
                </c:pt>
                <c:pt idx="103">
                  <c:v>6.54059752163497E-6</c:v>
                </c:pt>
                <c:pt idx="104">
                  <c:v>3.56805700018492E-6</c:v>
                </c:pt>
                <c:pt idx="105">
                  <c:v>5.56440817879191E-6</c:v>
                </c:pt>
                <c:pt idx="106">
                  <c:v>3.26024954973894E-6</c:v>
                </c:pt>
                <c:pt idx="107">
                  <c:v>2.04660874512327E-6</c:v>
                </c:pt>
                <c:pt idx="108">
                  <c:v>3.98139843364101E-6</c:v>
                </c:pt>
                <c:pt idx="109">
                  <c:v>7.61352634890387E-6</c:v>
                </c:pt>
                <c:pt idx="110">
                  <c:v>5.20383373684085E-6</c:v>
                </c:pt>
                <c:pt idx="111">
                  <c:v>5.80185964056452E-6</c:v>
                </c:pt>
                <c:pt idx="112">
                  <c:v>5.33575121560345E-6</c:v>
                </c:pt>
                <c:pt idx="113">
                  <c:v>6.13605058676304E-6</c:v>
                </c:pt>
                <c:pt idx="114">
                  <c:v>2.86449711345123E-6</c:v>
                </c:pt>
                <c:pt idx="115">
                  <c:v>1.1319808923694E-6</c:v>
                </c:pt>
                <c:pt idx="116">
                  <c:v>-3.36700371187266E-7</c:v>
                </c:pt>
                <c:pt idx="117">
                  <c:v>1.44858284139959E-6</c:v>
                </c:pt>
                <c:pt idx="118">
                  <c:v>1.91469126636066E-6</c:v>
                </c:pt>
                <c:pt idx="119">
                  <c:v>9.91268915022687E-7</c:v>
                </c:pt>
                <c:pt idx="120">
                  <c:v>-2.83933379682235E-7</c:v>
                </c:pt>
                <c:pt idx="121">
                  <c:v>1.88830777060817E-6</c:v>
                </c:pt>
                <c:pt idx="122">
                  <c:v>-1.51516318146624E-6</c:v>
                </c:pt>
                <c:pt idx="123">
                  <c:v>-4.20627974822275E-6</c:v>
                </c:pt>
                <c:pt idx="124">
                  <c:v>-6.67753385037497E-6</c:v>
                </c:pt>
                <c:pt idx="125">
                  <c:v>-6.31695940842391E-6</c:v>
                </c:pt>
                <c:pt idx="126">
                  <c:v>-6.76547883621671E-6</c:v>
                </c:pt>
                <c:pt idx="127">
                  <c:v>-6.47526038293901E-6</c:v>
                </c:pt>
                <c:pt idx="128">
                  <c:v>-8.1813931082683E-6</c:v>
                </c:pt>
                <c:pt idx="129">
                  <c:v>-4.61962118167879E-6</c:v>
                </c:pt>
                <c:pt idx="130">
                  <c:v>-3.93365029211343E-6</c:v>
                </c:pt>
                <c:pt idx="131">
                  <c:v>-2.34184604837837E-6</c:v>
                </c:pt>
                <c:pt idx="132">
                  <c:v>-6.70891317385783E-7</c:v>
                </c:pt>
                <c:pt idx="133">
                  <c:v>1.52773332865712E-6</c:v>
                </c:pt>
                <c:pt idx="134">
                  <c:v>5.86721980150761E-7</c:v>
                </c:pt>
                <c:pt idx="135">
                  <c:v>2.3874070763791E-8</c:v>
                </c:pt>
                <c:pt idx="136">
                  <c:v>-2.60568100590352E-6</c:v>
                </c:pt>
                <c:pt idx="137">
                  <c:v>-1.82297063191226E-6</c:v>
                </c:pt>
                <c:pt idx="138">
                  <c:v>-3.96882828645013E-6</c:v>
                </c:pt>
                <c:pt idx="139">
                  <c:v>-5.3407700655809E-6</c:v>
                </c:pt>
                <c:pt idx="140">
                  <c:v>-6.5983833631174E-6</c:v>
                </c:pt>
                <c:pt idx="141">
                  <c:v>-5.25282507973917E-6</c:v>
                </c:pt>
                <c:pt idx="142">
                  <c:v>-6.23780892116639E-6</c:v>
                </c:pt>
                <c:pt idx="143">
                  <c:v>-4.23266324397524E-6</c:v>
                </c:pt>
                <c:pt idx="144">
                  <c:v>-3.15093991812217E-6</c:v>
                </c:pt>
                <c:pt idx="145">
                  <c:v>6.83461464576661E-7</c:v>
                </c:pt>
                <c:pt idx="146">
                  <c:v>-2.11318908518991E-6</c:v>
                </c:pt>
                <c:pt idx="147">
                  <c:v>-3.46754186715236E-6</c:v>
                </c:pt>
                <c:pt idx="148">
                  <c:v>-3.94244479069759E-6</c:v>
                </c:pt>
                <c:pt idx="149">
                  <c:v>-1.56793017297127E-6</c:v>
                </c:pt>
                <c:pt idx="150">
                  <c:v>-2.68483149316105E-6</c:v>
                </c:pt>
                <c:pt idx="151">
                  <c:v>-3.98641728361846E-6</c:v>
                </c:pt>
                <c:pt idx="152">
                  <c:v>-5.57822152735352E-6</c:v>
                </c:pt>
                <c:pt idx="153">
                  <c:v>-2.8519269662603E-6</c:v>
                </c:pt>
                <c:pt idx="154">
                  <c:v>-5.62219402027439E-6</c:v>
                </c:pt>
                <c:pt idx="155">
                  <c:v>-7.35471024135617E-6</c:v>
                </c:pt>
                <c:pt idx="156">
                  <c:v>-6.29937041125558E-6</c:v>
                </c:pt>
                <c:pt idx="157">
                  <c:v>-2.1395725809424E-6</c:v>
                </c:pt>
                <c:pt idx="158">
                  <c:v>-2.44738003138843E-6</c:v>
                </c:pt>
                <c:pt idx="159">
                  <c:v>-3.12455642236963E-6</c:v>
                </c:pt>
                <c:pt idx="160">
                  <c:v>-3.48513086432068E-6</c:v>
                </c:pt>
                <c:pt idx="161">
                  <c:v>-1.51516318146624E-6</c:v>
                </c:pt>
                <c:pt idx="162">
                  <c:v>-3.38839137989478E-6</c:v>
                </c:pt>
                <c:pt idx="163">
                  <c:v>-4.22386874539108E-6</c:v>
                </c:pt>
                <c:pt idx="164">
                  <c:v>-5.64857751602688E-6</c:v>
                </c:pt>
                <c:pt idx="165">
                  <c:v>-2.97504994643875E-6</c:v>
                </c:pt>
                <c:pt idx="166">
                  <c:v>-4.95381212787735E-6</c:v>
                </c:pt>
                <c:pt idx="167">
                  <c:v>-8.57714554455601E-6</c:v>
                </c:pt>
                <c:pt idx="168">
                  <c:v>-9.99305981660765E-6</c:v>
                </c:pt>
                <c:pt idx="169">
                  <c:v>-7.23158726117778E-6</c:v>
                </c:pt>
                <c:pt idx="170">
                  <c:v>-1.0116182796786E-5</c:v>
                </c:pt>
                <c:pt idx="171">
                  <c:v>-1.32558187913353E-5</c:v>
                </c:pt>
                <c:pt idx="172">
                  <c:v>-1.55423884232199E-5</c:v>
                </c:pt>
                <c:pt idx="173">
                  <c:v>-1.46893220605553E-5</c:v>
                </c:pt>
                <c:pt idx="174">
                  <c:v>-1.60612638396861E-5</c:v>
                </c:pt>
                <c:pt idx="175">
                  <c:v>-1.62371538113695E-5</c:v>
                </c:pt>
                <c:pt idx="176">
                  <c:v>-1.36339822304547E-5</c:v>
                </c:pt>
                <c:pt idx="177">
                  <c:v>-1.04855517373213E-5</c:v>
                </c:pt>
                <c:pt idx="178">
                  <c:v>-1.31766683040778E-5</c:v>
                </c:pt>
                <c:pt idx="179">
                  <c:v>-1.41704466440892E-5</c:v>
                </c:pt>
                <c:pt idx="180">
                  <c:v>-1.39681731766532E-5</c:v>
                </c:pt>
                <c:pt idx="181">
                  <c:v>-1.29743948366418E-5</c:v>
                </c:pt>
                <c:pt idx="182">
                  <c:v>-1.47948560435654E-5</c:v>
                </c:pt>
                <c:pt idx="183">
                  <c:v>-1.58062233807451E-5</c:v>
                </c:pt>
                <c:pt idx="184">
                  <c:v>-1.70638366782816E-5</c:v>
                </c:pt>
                <c:pt idx="185">
                  <c:v>-1.47948560435654E-5</c:v>
                </c:pt>
                <c:pt idx="186">
                  <c:v>-1.55160049274674E-5</c:v>
                </c:pt>
                <c:pt idx="187">
                  <c:v>-1.34053252672662E-5</c:v>
                </c:pt>
                <c:pt idx="188">
                  <c:v>-1.25962313975225E-5</c:v>
                </c:pt>
                <c:pt idx="189">
                  <c:v>-9.15758245111135E-6</c:v>
                </c:pt>
                <c:pt idx="190">
                  <c:v>-1.34668867573554E-5</c:v>
                </c:pt>
                <c:pt idx="191">
                  <c:v>-1.7336466134391E-5</c:v>
                </c:pt>
                <c:pt idx="192">
                  <c:v>-2.01331166841575E-5</c:v>
                </c:pt>
                <c:pt idx="193">
                  <c:v>-1.85237234432541E-5</c:v>
                </c:pt>
                <c:pt idx="194">
                  <c:v>-2.08454710694754E-5</c:v>
                </c:pt>
                <c:pt idx="195">
                  <c:v>-1.97901312393748E-5</c:v>
                </c:pt>
                <c:pt idx="196">
                  <c:v>-2.02914176586726E-5</c:v>
                </c:pt>
                <c:pt idx="197">
                  <c:v>-1.90513933583044E-5</c:v>
                </c:pt>
                <c:pt idx="198">
                  <c:v>-1.88051473979476E-5</c:v>
                </c:pt>
                <c:pt idx="199">
                  <c:v>-1.71517816641233E-5</c:v>
                </c:pt>
                <c:pt idx="200">
                  <c:v>-1.43463366157726E-5</c:v>
                </c:pt>
                <c:pt idx="201">
                  <c:v>-8.76183001482364E-6</c:v>
                </c:pt>
                <c:pt idx="202">
                  <c:v>-8.12862611676326E-6</c:v>
                </c:pt>
                <c:pt idx="203">
                  <c:v>-6.89739631497926E-6</c:v>
                </c:pt>
                <c:pt idx="204">
                  <c:v>-5.59581052452185E-6</c:v>
                </c:pt>
                <c:pt idx="205">
                  <c:v>-1.33047871119865E-6</c:v>
                </c:pt>
                <c:pt idx="206">
                  <c:v>-2.38581854129923E-6</c:v>
                </c:pt>
                <c:pt idx="207">
                  <c:v>-2.86072146484447E-6</c:v>
                </c:pt>
                <c:pt idx="208">
                  <c:v>-1.56793017297127E-6</c:v>
                </c:pt>
                <c:pt idx="209">
                  <c:v>9.20912926349278E-7</c:v>
                </c:pt>
                <c:pt idx="210">
                  <c:v>-8.73164784821696E-7</c:v>
                </c:pt>
                <c:pt idx="211">
                  <c:v>-1.88453212200146E-6</c:v>
                </c:pt>
                <c:pt idx="212">
                  <c:v>-1.56793017297127E-6</c:v>
                </c:pt>
                <c:pt idx="213">
                  <c:v>3.45372851859069E-6</c:v>
                </c:pt>
                <c:pt idx="214">
                  <c:v>5.10709425241495E-6</c:v>
                </c:pt>
                <c:pt idx="215">
                  <c:v>5.35334021277178E-6</c:v>
                </c:pt>
                <c:pt idx="216">
                  <c:v>5.46766869436601E-6</c:v>
                </c:pt>
                <c:pt idx="217">
                  <c:v>5.13347774816749E-6</c:v>
                </c:pt>
                <c:pt idx="218">
                  <c:v>2.30164920406421E-6</c:v>
                </c:pt>
                <c:pt idx="219">
                  <c:v>2.82052462053036E-6</c:v>
                </c:pt>
                <c:pt idx="220">
                  <c:v>2.90846960637205E-6</c:v>
                </c:pt>
                <c:pt idx="221">
                  <c:v>5.55561368020774E-6</c:v>
                </c:pt>
                <c:pt idx="222">
                  <c:v>6.97152795225933E-6</c:v>
                </c:pt>
                <c:pt idx="223">
                  <c:v>7.76303282483481E-6</c:v>
                </c:pt>
                <c:pt idx="224">
                  <c:v>6.07448909667385E-6</c:v>
                </c:pt>
                <c:pt idx="225">
                  <c:v>8.31708623563762E-6</c:v>
                </c:pt>
                <c:pt idx="226">
                  <c:v>7.10344543102194E-6</c:v>
                </c:pt>
                <c:pt idx="227">
                  <c:v>5.44128519861352E-6</c:v>
                </c:pt>
                <c:pt idx="228">
                  <c:v>2.65342914743111E-6</c:v>
                </c:pt>
                <c:pt idx="229">
                  <c:v>3.82309745912592E-6</c:v>
                </c:pt>
                <c:pt idx="230">
                  <c:v>2.32803269981675E-6</c:v>
                </c:pt>
                <c:pt idx="231">
                  <c:v>4.01657642797771E-6</c:v>
                </c:pt>
                <c:pt idx="232">
                  <c:v>6.2064065754364E-6</c:v>
                </c:pt>
                <c:pt idx="233">
                  <c:v>1.27846915163968E-5</c:v>
                </c:pt>
                <c:pt idx="234">
                  <c:v>1.18876526608113E-5</c:v>
                </c:pt>
                <c:pt idx="235">
                  <c:v>1.17733241792171E-5</c:v>
                </c:pt>
                <c:pt idx="236">
                  <c:v>1.09026688193841E-5</c:v>
                </c:pt>
                <c:pt idx="237">
                  <c:v>1.44204682530527E-5</c:v>
                </c:pt>
                <c:pt idx="238">
                  <c:v>1.38752093408341E-5</c:v>
                </c:pt>
                <c:pt idx="239">
                  <c:v>1.22658160999307E-5</c:v>
                </c:pt>
                <c:pt idx="240">
                  <c:v>9.68902801476838E-6</c:v>
                </c:pt>
                <c:pt idx="241">
                  <c:v>7.31451339704206E-6</c:v>
                </c:pt>
                <c:pt idx="242">
                  <c:v>3.88465894921511E-6</c:v>
                </c:pt>
                <c:pt idx="243">
                  <c:v>2.29285470548005E-6</c:v>
                </c:pt>
                <c:pt idx="244">
                  <c:v>-1.0050822635843E-6</c:v>
                </c:pt>
                <c:pt idx="245">
                  <c:v>-4.64819179095678E-8</c:v>
                </c:pt>
                <c:pt idx="246">
                  <c:v>-2.64085900024018E-6</c:v>
                </c:pt>
                <c:pt idx="247">
                  <c:v>-2.28028455828917E-6</c:v>
                </c:pt>
                <c:pt idx="248">
                  <c:v>-1.16837906582977E-7</c:v>
                </c:pt>
                <c:pt idx="249">
                  <c:v>4.67616382179058E-6</c:v>
                </c:pt>
                <c:pt idx="250">
                  <c:v>2.43356668282682E-6</c:v>
                </c:pt>
                <c:pt idx="251">
                  <c:v>1.84433527768731E-6</c:v>
                </c:pt>
                <c:pt idx="252">
                  <c:v>2.0993757366283E-6</c:v>
                </c:pt>
                <c:pt idx="253">
                  <c:v>3.75274147045256E-6</c:v>
                </c:pt>
                <c:pt idx="254">
                  <c:v>-1.19856123243605E-6</c:v>
                </c:pt>
                <c:pt idx="255">
                  <c:v>-2.63206450165602E-6</c:v>
                </c:pt>
                <c:pt idx="256">
                  <c:v>-1.37445120411947E-6</c:v>
                </c:pt>
                <c:pt idx="257">
                  <c:v>2.67101814459943E-6</c:v>
                </c:pt>
                <c:pt idx="258">
                  <c:v>2.96123659787708E-6</c:v>
                </c:pt>
                <c:pt idx="259">
                  <c:v>3.25145505115478E-6</c:v>
                </c:pt>
                <c:pt idx="260">
                  <c:v>1.82674628051898E-6</c:v>
                </c:pt>
                <c:pt idx="261">
                  <c:v>3.08435957805552E-6</c:v>
                </c:pt>
                <c:pt idx="262">
                  <c:v>1.40461034847873E-6</c:v>
                </c:pt>
                <c:pt idx="263">
                  <c:v>7.97789946170887E-7</c:v>
                </c:pt>
                <c:pt idx="264">
                  <c:v>4.63598999972371E-7</c:v>
                </c:pt>
                <c:pt idx="265">
                  <c:v>3.99898743080934E-6</c:v>
                </c:pt>
                <c:pt idx="266">
                  <c:v>3.20748255823391E-6</c:v>
                </c:pt>
                <c:pt idx="267">
                  <c:v>2.91726410495626E-6</c:v>
                </c:pt>
                <c:pt idx="268">
                  <c:v>2.55668966300521E-6</c:v>
                </c:pt>
                <c:pt idx="269">
                  <c:v>5.85462663206956E-6</c:v>
                </c:pt>
                <c:pt idx="270">
                  <c:v>6.35591305136733E-6</c:v>
                </c:pt>
                <c:pt idx="271">
                  <c:v>6.12725608817888E-6</c:v>
                </c:pt>
                <c:pt idx="272">
                  <c:v>4.16608290390859E-6</c:v>
                </c:pt>
                <c:pt idx="273">
                  <c:v>6.67251500039752E-6</c:v>
                </c:pt>
                <c:pt idx="274">
                  <c:v>5.02794376515743E-6</c:v>
                </c:pt>
                <c:pt idx="275">
                  <c:v>5.89859912499042E-6</c:v>
                </c:pt>
                <c:pt idx="276">
                  <c:v>5.722709153307E-6</c:v>
                </c:pt>
                <c:pt idx="277">
                  <c:v>8.43141471723184E-6</c:v>
                </c:pt>
                <c:pt idx="278">
                  <c:v>5.92498262074291E-6</c:v>
                </c:pt>
                <c:pt idx="279">
                  <c:v>5.40610720427681E-6</c:v>
                </c:pt>
                <c:pt idx="280">
                  <c:v>4.57942433736468E-6</c:v>
                </c:pt>
                <c:pt idx="281">
                  <c:v>6.90996646217014E-6</c:v>
                </c:pt>
                <c:pt idx="282">
                  <c:v>6.93634995792268E-6</c:v>
                </c:pt>
                <c:pt idx="283">
                  <c:v>5.74909264905949E-6</c:v>
                </c:pt>
                <c:pt idx="284">
                  <c:v>3.62961849027417E-6</c:v>
                </c:pt>
                <c:pt idx="285">
                  <c:v>7.62232084748804E-6</c:v>
                </c:pt>
                <c:pt idx="286">
                  <c:v>6.88358296641765E-6</c:v>
                </c:pt>
                <c:pt idx="287">
                  <c:v>9.43398755582739E-6</c:v>
                </c:pt>
                <c:pt idx="288">
                  <c:v>1.10169973009783E-5</c:v>
                </c:pt>
                <c:pt idx="289">
                  <c:v>1.43677012615477E-5</c:v>
                </c:pt>
                <c:pt idx="290">
                  <c:v>1.1667790196207E-5</c:v>
                </c:pt>
                <c:pt idx="291">
                  <c:v>9.83853449069931E-6</c:v>
                </c:pt>
                <c:pt idx="292">
                  <c:v>1.08762853236315E-5</c:v>
                </c:pt>
                <c:pt idx="293">
                  <c:v>1.39455653295074E-5</c:v>
                </c:pt>
                <c:pt idx="294">
                  <c:v>1.50360831539447E-5</c:v>
                </c:pt>
                <c:pt idx="295">
                  <c:v>1.63376689444021E-5</c:v>
                </c:pt>
                <c:pt idx="296">
                  <c:v>1.55813420661633E-5</c:v>
                </c:pt>
                <c:pt idx="297">
                  <c:v>1.76744327291962E-5</c:v>
                </c:pt>
                <c:pt idx="298">
                  <c:v>1.40423048139333E-5</c:v>
                </c:pt>
                <c:pt idx="299">
                  <c:v>1.41302497997751E-5</c:v>
                </c:pt>
                <c:pt idx="300">
                  <c:v>1.51855896298756E-5</c:v>
                </c:pt>
                <c:pt idx="301">
                  <c:v>1.8175719148494E-5</c:v>
                </c:pt>
                <c:pt idx="302">
                  <c:v>1.56341090576684E-5</c:v>
                </c:pt>
                <c:pt idx="303">
                  <c:v>1.42181947856167E-5</c:v>
                </c:pt>
                <c:pt idx="304">
                  <c:v>1.43061397714585E-5</c:v>
                </c:pt>
                <c:pt idx="305">
                  <c:v>1.72874747914926E-5</c:v>
                </c:pt>
                <c:pt idx="306">
                  <c:v>1.67510103778582E-5</c:v>
                </c:pt>
                <c:pt idx="307">
                  <c:v>1.49569326666872E-5</c:v>
                </c:pt>
                <c:pt idx="308">
                  <c:v>1.37608808592398E-5</c:v>
                </c:pt>
                <c:pt idx="309">
                  <c:v>1.56429035562525E-5</c:v>
                </c:pt>
                <c:pt idx="310">
                  <c:v>1.38576203436657E-5</c:v>
                </c:pt>
                <c:pt idx="311">
                  <c:v>1.35410183946355E-5</c:v>
                </c:pt>
                <c:pt idx="312">
                  <c:v>1.38576203436657E-5</c:v>
                </c:pt>
                <c:pt idx="313">
                  <c:v>1.74721592617602E-5</c:v>
                </c:pt>
                <c:pt idx="314">
                  <c:v>1.45611802303994E-5</c:v>
                </c:pt>
                <c:pt idx="315">
                  <c:v>1.25208565588716E-5</c:v>
                </c:pt>
                <c:pt idx="316">
                  <c:v>1.12456542641667E-5</c:v>
                </c:pt>
                <c:pt idx="317">
                  <c:v>1.15358727174444E-5</c:v>
                </c:pt>
                <c:pt idx="318">
                  <c:v>8.78319466059868E-6</c:v>
                </c:pt>
                <c:pt idx="319">
                  <c:v>8.91511213936129E-6</c:v>
                </c:pt>
                <c:pt idx="320">
                  <c:v>8.13240176537003E-6</c:v>
                </c:pt>
                <c:pt idx="321">
                  <c:v>1.27319245248917E-5</c:v>
                </c:pt>
                <c:pt idx="322">
                  <c:v>1.27934860149809E-5</c:v>
                </c:pt>
                <c:pt idx="323">
                  <c:v>1.17645296806329E-5</c:v>
                </c:pt>
                <c:pt idx="324">
                  <c:v>9.20533059263894E-6</c:v>
                </c:pt>
                <c:pt idx="325">
                  <c:v>1.17909131763854E-5</c:v>
                </c:pt>
                <c:pt idx="326">
                  <c:v>1.09642303094733E-5</c:v>
                </c:pt>
                <c:pt idx="327">
                  <c:v>1.13248047514243E-5</c:v>
                </c:pt>
                <c:pt idx="328">
                  <c:v>7.9213337993499E-6</c:v>
                </c:pt>
                <c:pt idx="329">
                  <c:v>5.57320267737607E-6</c:v>
                </c:pt>
                <c:pt idx="330">
                  <c:v>8.5055693767592E-7</c:v>
                </c:pt>
                <c:pt idx="331">
                  <c:v>3.84448512714848E-7</c:v>
                </c:pt>
                <c:pt idx="332">
                  <c:v>2.9700310964613E-6</c:v>
                </c:pt>
                <c:pt idx="333">
                  <c:v>4.7201363147114E-6</c:v>
                </c:pt>
                <c:pt idx="334">
                  <c:v>4.34197287559207E-6</c:v>
                </c:pt>
                <c:pt idx="335">
                  <c:v>4.92240978214736E-6</c:v>
                </c:pt>
                <c:pt idx="336">
                  <c:v>5.5907916745444E-6</c:v>
                </c:pt>
                <c:pt idx="337">
                  <c:v>6.90996646217014E-6</c:v>
                </c:pt>
                <c:pt idx="338">
                  <c:v>5.03673826374159E-6</c:v>
                </c:pt>
                <c:pt idx="339">
                  <c:v>5.55561368020774E-6</c:v>
                </c:pt>
                <c:pt idx="340">
                  <c:v>5.88980462640626E-6</c:v>
                </c:pt>
                <c:pt idx="341">
                  <c:v>9.14376910254974E-6</c:v>
                </c:pt>
                <c:pt idx="342">
                  <c:v>9.57469953317417E-6</c:v>
                </c:pt>
                <c:pt idx="343">
                  <c:v>1.13511882471768E-5</c:v>
                </c:pt>
                <c:pt idx="344">
                  <c:v>1.19843921452372E-5</c:v>
                </c:pt>
                <c:pt idx="345">
                  <c:v>1.14215442358502E-5</c:v>
                </c:pt>
                <c:pt idx="346">
                  <c:v>8.03566228094413E-6</c:v>
                </c:pt>
                <c:pt idx="347">
                  <c:v>5.33575121560345E-6</c:v>
                </c:pt>
                <c:pt idx="348">
                  <c:v>4.70254731754307E-6</c:v>
                </c:pt>
                <c:pt idx="349">
                  <c:v>7.08585643385356E-6</c:v>
                </c:pt>
                <c:pt idx="350">
                  <c:v>4.06934341948275E-6</c:v>
                </c:pt>
                <c:pt idx="351">
                  <c:v>3.2338660539864E-6</c:v>
                </c:pt>
                <c:pt idx="352">
                  <c:v>2.8117301219462E-6</c:v>
                </c:pt>
                <c:pt idx="353">
                  <c:v>4.17487740249281E-6</c:v>
                </c:pt>
                <c:pt idx="354">
                  <c:v>3.82309745912592E-6</c:v>
                </c:pt>
                <c:pt idx="355">
                  <c:v>5.37092920994011E-6</c:v>
                </c:pt>
                <c:pt idx="356">
                  <c:v>5.61717517029694E-6</c:v>
                </c:pt>
                <c:pt idx="357">
                  <c:v>8.67766067758862E-6</c:v>
                </c:pt>
                <c:pt idx="358">
                  <c:v>1.09818193066416E-5</c:v>
                </c:pt>
                <c:pt idx="359">
                  <c:v>1.20547481339105E-5</c:v>
                </c:pt>
                <c:pt idx="360">
                  <c:v>1.11313257825725E-5</c:v>
                </c:pt>
                <c:pt idx="361">
                  <c:v>1.39367708309233E-5</c:v>
                </c:pt>
                <c:pt idx="362">
                  <c:v>9.87371248503597E-6</c:v>
                </c:pt>
                <c:pt idx="363">
                  <c:v>8.66886617900446E-6</c:v>
                </c:pt>
                <c:pt idx="364">
                  <c:v>1.12720377599193E-5</c:v>
                </c:pt>
                <c:pt idx="365">
                  <c:v>1.6179367969887E-5</c:v>
                </c:pt>
                <c:pt idx="366">
                  <c:v>1.53702741001432E-5</c:v>
                </c:pt>
                <c:pt idx="367">
                  <c:v>1.21075151254156E-5</c:v>
                </c:pt>
                <c:pt idx="368">
                  <c:v>9.69782251335255E-6</c:v>
                </c:pt>
                <c:pt idx="369">
                  <c:v>1.10257917995624E-5</c:v>
                </c:pt>
                <c:pt idx="370">
                  <c:v>1.02166979298186E-5</c:v>
                </c:pt>
                <c:pt idx="371">
                  <c:v>1.07091898505323E-5</c:v>
                </c:pt>
                <c:pt idx="372">
                  <c:v>1.04189713972546E-5</c:v>
                </c:pt>
                <c:pt idx="373">
                  <c:v>9.90009598078851E-6</c:v>
                </c:pt>
                <c:pt idx="374">
                  <c:v>8.07084027528078E-6</c:v>
                </c:pt>
                <c:pt idx="375">
                  <c:v>8.08842927244916E-6</c:v>
                </c:pt>
                <c:pt idx="376">
                  <c:v>4.93999877931569E-6</c:v>
                </c:pt>
                <c:pt idx="377">
                  <c:v>4.55304084161214E-6</c:v>
                </c:pt>
                <c:pt idx="378">
                  <c:v>3.84068645629424E-6</c:v>
                </c:pt>
                <c:pt idx="379">
                  <c:v>1.00885791219101E-6</c:v>
                </c:pt>
                <c:pt idx="380">
                  <c:v>-7.28654136621086E-8</c:v>
                </c:pt>
                <c:pt idx="381">
                  <c:v>-1.72623114748636E-6</c:v>
                </c:pt>
                <c:pt idx="382">
                  <c:v>-7.24038175976194E-6</c:v>
                </c:pt>
                <c:pt idx="383">
                  <c:v>-9.97547081943932E-6</c:v>
                </c:pt>
                <c:pt idx="384">
                  <c:v>-1.04679627401529E-5</c:v>
                </c:pt>
                <c:pt idx="385">
                  <c:v>-8.45402256437762E-6</c:v>
                </c:pt>
                <c:pt idx="386">
                  <c:v>-7.12605327816771E-6</c:v>
                </c:pt>
                <c:pt idx="387">
                  <c:v>-5.72772800328445E-6</c:v>
                </c:pt>
                <c:pt idx="388">
                  <c:v>-5.12090760097661E-6</c:v>
                </c:pt>
                <c:pt idx="389">
                  <c:v>-2.15716157811078E-6</c:v>
                </c:pt>
                <c:pt idx="390">
                  <c:v>-2.98384444502291E-6</c:v>
                </c:pt>
                <c:pt idx="391">
                  <c:v>4.10832008467339E-7</c:v>
                </c:pt>
                <c:pt idx="392">
                  <c:v>1.88830777060817E-6</c:v>
                </c:pt>
                <c:pt idx="393">
                  <c:v>6.72528199190255E-6</c:v>
                </c:pt>
                <c:pt idx="394">
                  <c:v>7.12103442819026E-6</c:v>
                </c:pt>
                <c:pt idx="395">
                  <c:v>5.66994216180197E-6</c:v>
                </c:pt>
                <c:pt idx="396">
                  <c:v>2.46874467716347E-6</c:v>
                </c:pt>
                <c:pt idx="397">
                  <c:v>2.42477218424265E-6</c:v>
                </c:pt>
                <c:pt idx="398">
                  <c:v>-1.60810399503795E-7</c:v>
                </c:pt>
                <c:pt idx="399">
                  <c:v>-1.85814862624892E-6</c:v>
                </c:pt>
                <c:pt idx="400">
                  <c:v>-2.66724249599272E-6</c:v>
                </c:pt>
                <c:pt idx="401">
                  <c:v>-5.82946331544047E-7</c:v>
                </c:pt>
                <c:pt idx="402">
                  <c:v>-2.46496902855676E-6</c:v>
                </c:pt>
                <c:pt idx="403">
                  <c:v>-2.50894152147762E-6</c:v>
                </c:pt>
                <c:pt idx="404">
                  <c:v>-4.37337522132201E-6</c:v>
                </c:pt>
                <c:pt idx="405">
                  <c:v>-3.06299493228043E-6</c:v>
                </c:pt>
                <c:pt idx="406">
                  <c:v>-5.34956456416507E-6</c:v>
                </c:pt>
                <c:pt idx="407">
                  <c:v>-4.26784123831194E-6</c:v>
                </c:pt>
                <c:pt idx="408">
                  <c:v>-1.26012272252524E-6</c:v>
                </c:pt>
                <c:pt idx="409">
                  <c:v>1.82674628051898E-6</c:v>
                </c:pt>
                <c:pt idx="410">
                  <c:v>7.88995447586724E-7</c:v>
                </c:pt>
                <c:pt idx="411">
                  <c:v>2.24888221255918E-6</c:v>
                </c:pt>
                <c:pt idx="412">
                  <c:v>2.92605860354043E-6</c:v>
                </c:pt>
                <c:pt idx="413">
                  <c:v>5.38851820710849E-6</c:v>
                </c:pt>
                <c:pt idx="414">
                  <c:v>6.32952955561484E-6</c:v>
                </c:pt>
                <c:pt idx="415">
                  <c:v>6.17122858109975E-6</c:v>
                </c:pt>
                <c:pt idx="416">
                  <c:v>3.10194857522385E-6</c:v>
                </c:pt>
                <c:pt idx="417">
                  <c:v>5.74029815047533E-6</c:v>
                </c:pt>
                <c:pt idx="418">
                  <c:v>6.83961047349678E-6</c:v>
                </c:pt>
                <c:pt idx="419">
                  <c:v>6.85719947066511E-6</c:v>
                </c:pt>
                <c:pt idx="420">
                  <c:v>7.49040336872548E-6</c:v>
                </c:pt>
                <c:pt idx="421">
                  <c:v>8.83596165210371E-6</c:v>
                </c:pt>
                <c:pt idx="422">
                  <c:v>1.01199584453928E-5</c:v>
                </c:pt>
                <c:pt idx="423">
                  <c:v>1.30221429781694E-5</c:v>
                </c:pt>
                <c:pt idx="424">
                  <c:v>1.41214553011908E-5</c:v>
                </c:pt>
                <c:pt idx="425">
                  <c:v>1.62497239585604E-5</c:v>
                </c:pt>
                <c:pt idx="426">
                  <c:v>1.62497239585604E-5</c:v>
                </c:pt>
                <c:pt idx="427">
                  <c:v>1.58275880265202E-5</c:v>
                </c:pt>
                <c:pt idx="428">
                  <c:v>1.41566332955275E-5</c:v>
                </c:pt>
                <c:pt idx="429">
                  <c:v>1.7612871239107E-5</c:v>
                </c:pt>
                <c:pt idx="430">
                  <c:v>1.64695864231647E-5</c:v>
                </c:pt>
                <c:pt idx="431">
                  <c:v>1.63552579415704E-5</c:v>
                </c:pt>
                <c:pt idx="432">
                  <c:v>1.4587563726152E-5</c:v>
                </c:pt>
                <c:pt idx="433">
                  <c:v>1.71995298056509E-5</c:v>
                </c:pt>
                <c:pt idx="434">
                  <c:v>1.41126608026067E-5</c:v>
                </c:pt>
                <c:pt idx="435">
                  <c:v>1.30837044682586E-5</c:v>
                </c:pt>
                <c:pt idx="436">
                  <c:v>1.39807433238441E-5</c:v>
                </c:pt>
                <c:pt idx="437">
                  <c:v>1.90727580040795E-5</c:v>
                </c:pt>
                <c:pt idx="438">
                  <c:v>1.7973445681058E-5</c:v>
                </c:pt>
                <c:pt idx="439">
                  <c:v>1.70764068254725E-5</c:v>
                </c:pt>
                <c:pt idx="440">
                  <c:v>1.56604925534209E-5</c:v>
                </c:pt>
                <c:pt idx="441">
                  <c:v>1.59331220095302E-5</c:v>
                </c:pt>
                <c:pt idx="442">
                  <c:v>1.52999181114699E-5</c:v>
                </c:pt>
                <c:pt idx="443">
                  <c:v>1.62233404628079E-5</c:v>
                </c:pt>
                <c:pt idx="444">
                  <c:v>1.53702741001432E-5</c:v>
                </c:pt>
                <c:pt idx="445">
                  <c:v>1.89584295224852E-5</c:v>
                </c:pt>
                <c:pt idx="446">
                  <c:v>1.74633647631761E-5</c:v>
                </c:pt>
                <c:pt idx="447">
                  <c:v>1.86594165706234E-5</c:v>
                </c:pt>
                <c:pt idx="448">
                  <c:v>2.01720703271009E-5</c:v>
                </c:pt>
                <c:pt idx="449">
                  <c:v>2.26697079250057E-5</c:v>
                </c:pt>
                <c:pt idx="450">
                  <c:v>2.32061723386401E-5</c:v>
                </c:pt>
                <c:pt idx="451">
                  <c:v>2.46220866106918E-5</c:v>
                </c:pt>
                <c:pt idx="452">
                  <c:v>2.39888827126314E-5</c:v>
                </c:pt>
                <c:pt idx="453">
                  <c:v>2.56246594492873E-5</c:v>
                </c:pt>
                <c:pt idx="454">
                  <c:v>2.35667467805911E-5</c:v>
                </c:pt>
                <c:pt idx="455">
                  <c:v>2.24674344575697E-5</c:v>
                </c:pt>
                <c:pt idx="456">
                  <c:v>2.24058729674805E-5</c:v>
                </c:pt>
                <c:pt idx="457">
                  <c:v>2.6636026786467E-5</c:v>
                </c:pt>
                <c:pt idx="458">
                  <c:v>2.66975882765562E-5</c:v>
                </c:pt>
                <c:pt idx="459">
                  <c:v>2.58709054096441E-5</c:v>
                </c:pt>
                <c:pt idx="460">
                  <c:v>2.49738665540586E-5</c:v>
                </c:pt>
                <c:pt idx="461">
                  <c:v>2.79552015740928E-5</c:v>
                </c:pt>
                <c:pt idx="462">
                  <c:v>2.88258569339258E-5</c:v>
                </c:pt>
                <c:pt idx="463">
                  <c:v>2.99251692569472E-5</c:v>
                </c:pt>
                <c:pt idx="464">
                  <c:v>2.96965122937588E-5</c:v>
                </c:pt>
                <c:pt idx="465">
                  <c:v>3.28097647925555E-5</c:v>
                </c:pt>
                <c:pt idx="466">
                  <c:v>3.21325884015743E-5</c:v>
                </c:pt>
                <c:pt idx="467">
                  <c:v>3.20006709228117E-5</c:v>
                </c:pt>
                <c:pt idx="468">
                  <c:v>3.19303149341383E-5</c:v>
                </c:pt>
                <c:pt idx="469">
                  <c:v>3.86141338581088E-5</c:v>
                </c:pt>
                <c:pt idx="470">
                  <c:v>4.09270869857459E-5</c:v>
                </c:pt>
                <c:pt idx="471">
                  <c:v>4.4673543382603E-5</c:v>
                </c:pt>
                <c:pt idx="472">
                  <c:v>4.71799754790919E-5</c:v>
                </c:pt>
                <c:pt idx="473">
                  <c:v>5.14013347994943E-5</c:v>
                </c:pt>
                <c:pt idx="474">
                  <c:v>5.20697166918913E-5</c:v>
                </c:pt>
                <c:pt idx="475">
                  <c:v>5.3846205405894E-5</c:v>
                </c:pt>
                <c:pt idx="476">
                  <c:v>5.47432442614795E-5</c:v>
                </c:pt>
                <c:pt idx="477">
                  <c:v>5.97209304601206E-5</c:v>
                </c:pt>
                <c:pt idx="478">
                  <c:v>6.02573948737551E-5</c:v>
                </c:pt>
                <c:pt idx="479">
                  <c:v>6.47513836502668E-5</c:v>
                </c:pt>
                <c:pt idx="480">
                  <c:v>6.80844986136678E-5</c:v>
                </c:pt>
                <c:pt idx="481">
                  <c:v>7.44077430956871E-5</c:v>
                </c:pt>
                <c:pt idx="482">
                  <c:v>7.97987707277843E-5</c:v>
                </c:pt>
                <c:pt idx="483">
                  <c:v>8.37387060934932E-5</c:v>
                </c:pt>
                <c:pt idx="484">
                  <c:v>8.53920718273175E-5</c:v>
                </c:pt>
                <c:pt idx="485">
                  <c:v>9.10821124112765E-5</c:v>
                </c:pt>
                <c:pt idx="486">
                  <c:v>9.33774765417453E-5</c:v>
                </c:pt>
                <c:pt idx="487">
                  <c:v>9.61125656014227E-5</c:v>
                </c:pt>
                <c:pt idx="488">
                  <c:v>9.89883666384467E-5</c:v>
                </c:pt>
                <c:pt idx="489">
                  <c:v>0.000102532549567868</c:v>
                </c:pt>
                <c:pt idx="490">
                  <c:v>0.000105364378111971</c:v>
                </c:pt>
                <c:pt idx="491">
                  <c:v>0.000109629709925294</c:v>
                </c:pt>
                <c:pt idx="492">
                  <c:v>0.000113191481851884</c:v>
                </c:pt>
                <c:pt idx="493">
                  <c:v>0.000120297436707895</c:v>
                </c:pt>
                <c:pt idx="494">
                  <c:v>0.000125961093796101</c:v>
                </c:pt>
                <c:pt idx="495">
                  <c:v>0.000133814581031766</c:v>
                </c:pt>
                <c:pt idx="496">
                  <c:v>0.000140023497032191</c:v>
                </c:pt>
                <c:pt idx="497">
                  <c:v>0.000148562955157422</c:v>
                </c:pt>
                <c:pt idx="498">
                  <c:v>0.000154288173735718</c:v>
                </c:pt>
                <c:pt idx="499">
                  <c:v>0.000160629007214905</c:v>
                </c:pt>
                <c:pt idx="500">
                  <c:v>0.000167664606082243</c:v>
                </c:pt>
                <c:pt idx="501">
                  <c:v>0.000178534606332279</c:v>
                </c:pt>
                <c:pt idx="502">
                  <c:v>0.000185552616202448</c:v>
                </c:pt>
                <c:pt idx="503">
                  <c:v>0.000193977745846084</c:v>
                </c:pt>
                <c:pt idx="504">
                  <c:v>0.000200468085801203</c:v>
                </c:pt>
                <c:pt idx="505">
                  <c:v>0.00021148759252717</c:v>
                </c:pt>
                <c:pt idx="506">
                  <c:v>0.00021838247941716</c:v>
                </c:pt>
                <c:pt idx="507">
                  <c:v>0.000226473418114598</c:v>
                </c:pt>
                <c:pt idx="508">
                  <c:v>0.000234212576868669</c:v>
                </c:pt>
                <c:pt idx="509">
                  <c:v>0.000245487124053577</c:v>
                </c:pt>
                <c:pt idx="510">
                  <c:v>0.000252206120971884</c:v>
                </c:pt>
                <c:pt idx="511">
                  <c:v>0.000260851113080125</c:v>
                </c:pt>
                <c:pt idx="512">
                  <c:v>0.00026796586243472</c:v>
                </c:pt>
                <c:pt idx="513">
                  <c:v>0.000278774301194667</c:v>
                </c:pt>
                <c:pt idx="514">
                  <c:v>0.00028797334671371</c:v>
                </c:pt>
                <c:pt idx="515">
                  <c:v>0.000297084447246912</c:v>
                </c:pt>
                <c:pt idx="516">
                  <c:v>0.000307233298613046</c:v>
                </c:pt>
                <c:pt idx="517">
                  <c:v>0.00031961595261956</c:v>
                </c:pt>
                <c:pt idx="518">
                  <c:v>0.000326625167991144</c:v>
                </c:pt>
                <c:pt idx="519">
                  <c:v>0.000336642101878516</c:v>
                </c:pt>
                <c:pt idx="520">
                  <c:v>0.000347608841612978</c:v>
                </c:pt>
                <c:pt idx="521">
                  <c:v>0.00036186472381792</c:v>
                </c:pt>
                <c:pt idx="522">
                  <c:v>0.000372611601087778</c:v>
                </c:pt>
                <c:pt idx="523">
                  <c:v>0.000383771819791091</c:v>
                </c:pt>
                <c:pt idx="524">
                  <c:v>0.000396180857293358</c:v>
                </c:pt>
                <c:pt idx="525">
                  <c:v>0.000412767281623105</c:v>
                </c:pt>
                <c:pt idx="526">
                  <c:v>0.000428034531165227</c:v>
                </c:pt>
                <c:pt idx="527">
                  <c:v>0.00044446265452046</c:v>
                </c:pt>
                <c:pt idx="528">
                  <c:v>0.000460046506011612</c:v>
                </c:pt>
                <c:pt idx="529">
                  <c:v>0.000479667032352898</c:v>
                </c:pt>
                <c:pt idx="530">
                  <c:v>0.000496033594218042</c:v>
                </c:pt>
                <c:pt idx="531">
                  <c:v>0.000510632461867767</c:v>
                </c:pt>
                <c:pt idx="532">
                  <c:v>0.000526145957370245</c:v>
                </c:pt>
                <c:pt idx="533">
                  <c:v>0.000546135852652067</c:v>
                </c:pt>
                <c:pt idx="534">
                  <c:v>0.000563285124891202</c:v>
                </c:pt>
                <c:pt idx="535">
                  <c:v>0.000580364041141663</c:v>
                </c:pt>
                <c:pt idx="536">
                  <c:v>0.000597504518882214</c:v>
                </c:pt>
                <c:pt idx="537">
                  <c:v>0.000619719422305831</c:v>
                </c:pt>
                <c:pt idx="538">
                  <c:v>0.000638961785207999</c:v>
                </c:pt>
                <c:pt idx="539">
                  <c:v>0.000657245547764491</c:v>
                </c:pt>
                <c:pt idx="540">
                  <c:v>0.000677455305510918</c:v>
                </c:pt>
                <c:pt idx="541">
                  <c:v>0.000701464286645706</c:v>
                </c:pt>
                <c:pt idx="542">
                  <c:v>0.000721788372873727</c:v>
                </c:pt>
                <c:pt idx="543">
                  <c:v>0.000744126399277522</c:v>
                </c:pt>
                <c:pt idx="544">
                  <c:v>0.000765083689403603</c:v>
                </c:pt>
                <c:pt idx="545">
                  <c:v>0.000790992282232573</c:v>
                </c:pt>
                <c:pt idx="546">
                  <c:v>0.000813708472075488</c:v>
                </c:pt>
                <c:pt idx="547">
                  <c:v>0.000839599475907289</c:v>
                </c:pt>
                <c:pt idx="548">
                  <c:v>0.000866334751603171</c:v>
                </c:pt>
                <c:pt idx="549">
                  <c:v>0.00089538298042669</c:v>
                </c:pt>
                <c:pt idx="550">
                  <c:v>0.000922109461623987</c:v>
                </c:pt>
                <c:pt idx="551">
                  <c:v>0.0009488271483227</c:v>
                </c:pt>
                <c:pt idx="552">
                  <c:v>0.000974797302641759</c:v>
                </c:pt>
                <c:pt idx="553">
                  <c:v>0.00100761837135789</c:v>
                </c:pt>
                <c:pt idx="554">
                  <c:v>0.00103697440763185</c:v>
                </c:pt>
                <c:pt idx="555">
                  <c:v>0.00106836197307876</c:v>
                </c:pt>
                <c:pt idx="556">
                  <c:v>0.00109996940099027</c:v>
                </c:pt>
                <c:pt idx="557">
                  <c:v>0.00113277288070923</c:v>
                </c:pt>
                <c:pt idx="558">
                  <c:v>0.00116655254977104</c:v>
                </c:pt>
                <c:pt idx="559">
                  <c:v>0.0012034102933373</c:v>
                </c:pt>
                <c:pt idx="560">
                  <c:v>0.00123945014853524</c:v>
                </c:pt>
                <c:pt idx="561">
                  <c:v>0.00127857687273621</c:v>
                </c:pt>
                <c:pt idx="562">
                  <c:v>0.00131383401756016</c:v>
                </c:pt>
                <c:pt idx="563">
                  <c:v>0.00134816774003276</c:v>
                </c:pt>
                <c:pt idx="564">
                  <c:v>0.00138332814537228</c:v>
                </c:pt>
                <c:pt idx="565">
                  <c:v>0.00142429291977735</c:v>
                </c:pt>
                <c:pt idx="566">
                  <c:v>0.0014620477021992</c:v>
                </c:pt>
                <c:pt idx="567">
                  <c:v>0.00150067313998088</c:v>
                </c:pt>
                <c:pt idx="568">
                  <c:v>0.00154051221856718</c:v>
                </c:pt>
                <c:pt idx="569">
                  <c:v>0.0015842824380206</c:v>
                </c:pt>
                <c:pt idx="570">
                  <c:v>0.00162187012496935</c:v>
                </c:pt>
                <c:pt idx="571">
                  <c:v>0.00165922036045633</c:v>
                </c:pt>
                <c:pt idx="572">
                  <c:v>0.00170213751354709</c:v>
                </c:pt>
                <c:pt idx="573">
                  <c:v>0.00175026980429826</c:v>
                </c:pt>
                <c:pt idx="574">
                  <c:v>0.00179440939269222</c:v>
                </c:pt>
                <c:pt idx="575">
                  <c:v>0.00183763435323342</c:v>
                </c:pt>
                <c:pt idx="576">
                  <c:v>0.00188205536558207</c:v>
                </c:pt>
                <c:pt idx="577">
                  <c:v>0.00193082965472988</c:v>
                </c:pt>
                <c:pt idx="578">
                  <c:v>0.00197756362020617</c:v>
                </c:pt>
                <c:pt idx="579">
                  <c:v>0.00202495717307627</c:v>
                </c:pt>
                <c:pt idx="580">
                  <c:v>0.00207249143792372</c:v>
                </c:pt>
                <c:pt idx="581">
                  <c:v>0.00212253213486766</c:v>
                </c:pt>
                <c:pt idx="582">
                  <c:v>0.00217061165862732</c:v>
                </c:pt>
                <c:pt idx="583">
                  <c:v>0.00221956183774682</c:v>
                </c:pt>
                <c:pt idx="584">
                  <c:v>0.00227053475154068</c:v>
                </c:pt>
                <c:pt idx="585">
                  <c:v>0.00232692507646239</c:v>
                </c:pt>
                <c:pt idx="586">
                  <c:v>0.00238043080584849</c:v>
                </c:pt>
                <c:pt idx="587">
                  <c:v>0.00243477201260009</c:v>
                </c:pt>
                <c:pt idx="588">
                  <c:v>0.00248886697339133</c:v>
                </c:pt>
                <c:pt idx="589">
                  <c:v>0.00254485275137816</c:v>
                </c:pt>
                <c:pt idx="590">
                  <c:v>0.00259880700019205</c:v>
                </c:pt>
                <c:pt idx="591">
                  <c:v>0.00265476639468314</c:v>
                </c:pt>
                <c:pt idx="592">
                  <c:v>0.00271040039272661</c:v>
                </c:pt>
                <c:pt idx="593">
                  <c:v>0.00276860238435666</c:v>
                </c:pt>
                <c:pt idx="594">
                  <c:v>0.00282311948107994</c:v>
                </c:pt>
                <c:pt idx="595">
                  <c:v>0.00287966810697616</c:v>
                </c:pt>
                <c:pt idx="596">
                  <c:v>0.00293430832667962</c:v>
                </c:pt>
                <c:pt idx="597">
                  <c:v>0.00299436595751092</c:v>
                </c:pt>
                <c:pt idx="598">
                  <c:v>0.00305343860450081</c:v>
                </c:pt>
                <c:pt idx="599">
                  <c:v>0.00311137676117333</c:v>
                </c:pt>
                <c:pt idx="600">
                  <c:v>0.00316752084013468</c:v>
                </c:pt>
                <c:pt idx="601">
                  <c:v>0.00322814131887537</c:v>
                </c:pt>
                <c:pt idx="602">
                  <c:v>0.00328530555967249</c:v>
                </c:pt>
                <c:pt idx="603">
                  <c:v>0.00334327009984076</c:v>
                </c:pt>
                <c:pt idx="604">
                  <c:v>0.00340395214007155</c:v>
                </c:pt>
                <c:pt idx="605">
                  <c:v>0.00346640187451775</c:v>
                </c:pt>
                <c:pt idx="606">
                  <c:v>0.00352245800849326</c:v>
                </c:pt>
                <c:pt idx="607">
                  <c:v>0.00358109972505252</c:v>
                </c:pt>
                <c:pt idx="608">
                  <c:v>0.0036382815548468</c:v>
                </c:pt>
                <c:pt idx="609">
                  <c:v>0.00369668581994428</c:v>
                </c:pt>
                <c:pt idx="610">
                  <c:v>0.00375361260927963</c:v>
                </c:pt>
                <c:pt idx="611">
                  <c:v>0.00381448812847926</c:v>
                </c:pt>
                <c:pt idx="612">
                  <c:v>0.00387599685157696</c:v>
                </c:pt>
                <c:pt idx="613">
                  <c:v>0.00393674924779642</c:v>
                </c:pt>
                <c:pt idx="614">
                  <c:v>0.00399201387689935</c:v>
                </c:pt>
                <c:pt idx="615">
                  <c:v>0.00404962663712426</c:v>
                </c:pt>
                <c:pt idx="616">
                  <c:v>0.00410786380674864</c:v>
                </c:pt>
                <c:pt idx="617">
                  <c:v>0.004170225596209</c:v>
                </c:pt>
                <c:pt idx="618">
                  <c:v>0.00422583321075672</c:v>
                </c:pt>
                <c:pt idx="619">
                  <c:v>0.00427744812294722</c:v>
                </c:pt>
                <c:pt idx="620">
                  <c:v>0.00433020631995367</c:v>
                </c:pt>
                <c:pt idx="621">
                  <c:v>0.00438759042321539</c:v>
                </c:pt>
                <c:pt idx="622">
                  <c:v>0.00443946037586483</c:v>
                </c:pt>
                <c:pt idx="623">
                  <c:v>0.00448971214077479</c:v>
                </c:pt>
                <c:pt idx="624">
                  <c:v>0.00454245274878407</c:v>
                </c:pt>
                <c:pt idx="625">
                  <c:v>0.00459793724035161</c:v>
                </c:pt>
                <c:pt idx="626">
                  <c:v>0.00464717763792438</c:v>
                </c:pt>
                <c:pt idx="627">
                  <c:v>0.00469656754197309</c:v>
                </c:pt>
                <c:pt idx="628">
                  <c:v>0.00474332789094513</c:v>
                </c:pt>
                <c:pt idx="629">
                  <c:v>0.00478869870914087</c:v>
                </c:pt>
                <c:pt idx="630">
                  <c:v>0.00483523919564831</c:v>
                </c:pt>
                <c:pt idx="631">
                  <c:v>0.00488216664009345</c:v>
                </c:pt>
                <c:pt idx="632">
                  <c:v>0.00492446817828331</c:v>
                </c:pt>
                <c:pt idx="633">
                  <c:v>0.00496844946570276</c:v>
                </c:pt>
                <c:pt idx="634">
                  <c:v>0.00501007382750164</c:v>
                </c:pt>
                <c:pt idx="635">
                  <c:v>0.00505028227502847</c:v>
                </c:pt>
                <c:pt idx="636">
                  <c:v>0.00508718399108766</c:v>
                </c:pt>
                <c:pt idx="637">
                  <c:v>0.00512691753569094</c:v>
                </c:pt>
                <c:pt idx="638">
                  <c:v>0.0051628342679087</c:v>
                </c:pt>
                <c:pt idx="639">
                  <c:v>0.00519772204379211</c:v>
                </c:pt>
                <c:pt idx="640">
                  <c:v>0.00523131702838364</c:v>
                </c:pt>
                <c:pt idx="641">
                  <c:v>0.0052654572718874</c:v>
                </c:pt>
                <c:pt idx="642">
                  <c:v>0.00529527941658632</c:v>
                </c:pt>
                <c:pt idx="643">
                  <c:v>0.00532291173113779</c:v>
                </c:pt>
                <c:pt idx="644">
                  <c:v>0.00534943593886765</c:v>
                </c:pt>
                <c:pt idx="645">
                  <c:v>0.00537801805926621</c:v>
                </c:pt>
                <c:pt idx="646">
                  <c:v>0.00540280975077499</c:v>
                </c:pt>
                <c:pt idx="647">
                  <c:v>0.00542593928205136</c:v>
                </c:pt>
                <c:pt idx="648">
                  <c:v>0.00544581484885159</c:v>
                </c:pt>
                <c:pt idx="649">
                  <c:v>0.00546784506780494</c:v>
                </c:pt>
                <c:pt idx="650">
                  <c:v>0.00548596173488833</c:v>
                </c:pt>
                <c:pt idx="651">
                  <c:v>0.0055012026009347</c:v>
                </c:pt>
                <c:pt idx="652">
                  <c:v>0.00551479010124725</c:v>
                </c:pt>
                <c:pt idx="653">
                  <c:v>0.00553004855629078</c:v>
                </c:pt>
                <c:pt idx="654">
                  <c:v>0.00554237844330579</c:v>
                </c:pt>
                <c:pt idx="655">
                  <c:v>0.00555373214097796</c:v>
                </c:pt>
                <c:pt idx="656">
                  <c:v>0.00556013453594724</c:v>
                </c:pt>
                <c:pt idx="657">
                  <c:v>0.00556919286948893</c:v>
                </c:pt>
                <c:pt idx="658">
                  <c:v>0.00557118922066754</c:v>
                </c:pt>
                <c:pt idx="659">
                  <c:v>0.00557380118674704</c:v>
                </c:pt>
                <c:pt idx="660">
                  <c:v>0.00557895476291736</c:v>
                </c:pt>
                <c:pt idx="661">
                  <c:v>0.00558419628407353</c:v>
                </c:pt>
                <c:pt idx="662">
                  <c:v>0.00558243738435669</c:v>
                </c:pt>
                <c:pt idx="663">
                  <c:v>0.00558177779696288</c:v>
                </c:pt>
                <c:pt idx="664">
                  <c:v>0.00557957037781825</c:v>
                </c:pt>
                <c:pt idx="665">
                  <c:v>0.00557541057998794</c:v>
                </c:pt>
                <c:pt idx="666">
                  <c:v>0.00556481320919402</c:v>
                </c:pt>
                <c:pt idx="667">
                  <c:v>0.00555458520734062</c:v>
                </c:pt>
                <c:pt idx="668">
                  <c:v>0.00554279178473925</c:v>
                </c:pt>
                <c:pt idx="669">
                  <c:v>0.00553383898518056</c:v>
                </c:pt>
                <c:pt idx="670">
                  <c:v>0.00552383084579178</c:v>
                </c:pt>
                <c:pt idx="671">
                  <c:v>0.00550995312702595</c:v>
                </c:pt>
                <c:pt idx="672">
                  <c:v>0.00549286541627691</c:v>
                </c:pt>
                <c:pt idx="673">
                  <c:v>0.00548051794026473</c:v>
                </c:pt>
                <c:pt idx="674">
                  <c:v>0.00546423932338543</c:v>
                </c:pt>
                <c:pt idx="675">
                  <c:v>0.0054447507145229</c:v>
                </c:pt>
                <c:pt idx="676">
                  <c:v>0.00542411002634585</c:v>
                </c:pt>
                <c:pt idx="677">
                  <c:v>0.00540718941106991</c:v>
                </c:pt>
                <c:pt idx="678">
                  <c:v>0.005386355243924</c:v>
                </c:pt>
                <c:pt idx="679">
                  <c:v>0.00536145801843222</c:v>
                </c:pt>
                <c:pt idx="680">
                  <c:v>0.0053348546602151</c:v>
                </c:pt>
                <c:pt idx="681">
                  <c:v>0.00531066099461004</c:v>
                </c:pt>
                <c:pt idx="682">
                  <c:v>0.00528460289530514</c:v>
                </c:pt>
                <c:pt idx="683">
                  <c:v>0.00525588006292924</c:v>
                </c:pt>
                <c:pt idx="684">
                  <c:v>0.00522777284545422</c:v>
                </c:pt>
                <c:pt idx="685">
                  <c:v>0.00520153006167906</c:v>
                </c:pt>
                <c:pt idx="686">
                  <c:v>0.00517006334574489</c:v>
                </c:pt>
                <c:pt idx="687">
                  <c:v>0.00513886046476825</c:v>
                </c:pt>
                <c:pt idx="688">
                  <c:v>0.00510663742195584</c:v>
                </c:pt>
                <c:pt idx="689">
                  <c:v>0.00507918979187464</c:v>
                </c:pt>
                <c:pt idx="690">
                  <c:v>0.00504699313255799</c:v>
                </c:pt>
                <c:pt idx="691">
                  <c:v>0.00501431277581921</c:v>
                </c:pt>
                <c:pt idx="692">
                  <c:v>0.00498115751615688</c:v>
                </c:pt>
                <c:pt idx="693">
                  <c:v>0.00494810779047757</c:v>
                </c:pt>
                <c:pt idx="694">
                  <c:v>0.00491176892232777</c:v>
                </c:pt>
                <c:pt idx="695">
                  <c:v>0.0048738030719399</c:v>
                </c:pt>
                <c:pt idx="696">
                  <c:v>0.00483700688986373</c:v>
                </c:pt>
                <c:pt idx="697">
                  <c:v>0.00480488058653575</c:v>
                </c:pt>
                <c:pt idx="698">
                  <c:v>0.00476860327987604</c:v>
                </c:pt>
                <c:pt idx="699">
                  <c:v>0.00473130581138057</c:v>
                </c:pt>
                <c:pt idx="700">
                  <c:v>0.00469538907916281</c:v>
                </c:pt>
                <c:pt idx="701">
                  <c:v>0.00465987689387993</c:v>
                </c:pt>
                <c:pt idx="702">
                  <c:v>0.00461913198193946</c:v>
                </c:pt>
                <c:pt idx="703">
                  <c:v>0.00458075279011813</c:v>
                </c:pt>
                <c:pt idx="704">
                  <c:v>0.00454234721480106</c:v>
                </c:pt>
                <c:pt idx="705">
                  <c:v>0.00450807505381854</c:v>
                </c:pt>
                <c:pt idx="706">
                  <c:v>0.00447049616136838</c:v>
                </c:pt>
                <c:pt idx="707">
                  <c:v>0.00443063949378491</c:v>
                </c:pt>
                <c:pt idx="708">
                  <c:v>0.00439008806081329</c:v>
                </c:pt>
                <c:pt idx="709">
                  <c:v>0.00435334464572863</c:v>
                </c:pt>
                <c:pt idx="710">
                  <c:v>0.00431091119006</c:v>
                </c:pt>
                <c:pt idx="711">
                  <c:v>0.00426975293668607</c:v>
                </c:pt>
                <c:pt idx="712">
                  <c:v>0.00422727550852453</c:v>
                </c:pt>
                <c:pt idx="713">
                  <c:v>0.00418937121962675</c:v>
                </c:pt>
                <c:pt idx="714">
                  <c:v>0.00414772047433211</c:v>
                </c:pt>
                <c:pt idx="715">
                  <c:v>0.0041063863309865</c:v>
                </c:pt>
                <c:pt idx="716">
                  <c:v>0.00406597560999223</c:v>
                </c:pt>
                <c:pt idx="717">
                  <c:v>0.00402721825473179</c:v>
                </c:pt>
                <c:pt idx="718">
                  <c:v>0.00398518934599803</c:v>
                </c:pt>
                <c:pt idx="719">
                  <c:v>0.00394357377869773</c:v>
                </c:pt>
                <c:pt idx="720">
                  <c:v>0.00390340050916524</c:v>
                </c:pt>
                <c:pt idx="721">
                  <c:v>0.00386698249052818</c:v>
                </c:pt>
                <c:pt idx="722">
                  <c:v>0.00382528777274063</c:v>
                </c:pt>
                <c:pt idx="723">
                  <c:v>0.00378567735111752</c:v>
                </c:pt>
                <c:pt idx="724">
                  <c:v>0.00374745646027071</c:v>
                </c:pt>
                <c:pt idx="725">
                  <c:v>0.00371107361962799</c:v>
                </c:pt>
                <c:pt idx="726">
                  <c:v>0.00367203484041285</c:v>
                </c:pt>
                <c:pt idx="727">
                  <c:v>0.00363257392526567</c:v>
                </c:pt>
                <c:pt idx="728">
                  <c:v>0.00359243583372751</c:v>
                </c:pt>
                <c:pt idx="729">
                  <c:v>0.00355720507239932</c:v>
                </c:pt>
                <c:pt idx="730">
                  <c:v>0.00351631065398292</c:v>
                </c:pt>
                <c:pt idx="731">
                  <c:v>0.00347589113849007</c:v>
                </c:pt>
                <c:pt idx="732">
                  <c:v>0.0034388135324592</c:v>
                </c:pt>
                <c:pt idx="733">
                  <c:v>0.00340420718053049</c:v>
                </c:pt>
                <c:pt idx="734">
                  <c:v>0.00336627650813696</c:v>
                </c:pt>
                <c:pt idx="735">
                  <c:v>0.00332958586004379</c:v>
                </c:pt>
                <c:pt idx="736">
                  <c:v>0.00329357238834161</c:v>
                </c:pt>
                <c:pt idx="737">
                  <c:v>0.00325998619824866</c:v>
                </c:pt>
                <c:pt idx="738">
                  <c:v>0.0032214047329599</c:v>
                </c:pt>
                <c:pt idx="739">
                  <c:v>0.00318182069483254</c:v>
                </c:pt>
                <c:pt idx="740">
                  <c:v>0.00314373172146449</c:v>
                </c:pt>
                <c:pt idx="741">
                  <c:v>0.00310868564460657</c:v>
                </c:pt>
                <c:pt idx="742">
                  <c:v>0.00306998985083622</c:v>
                </c:pt>
                <c:pt idx="743">
                  <c:v>0.00303401155712837</c:v>
                </c:pt>
                <c:pt idx="744">
                  <c:v>0.00299681962261591</c:v>
                </c:pt>
                <c:pt idx="745">
                  <c:v>0.00296260902312348</c:v>
                </c:pt>
                <c:pt idx="746">
                  <c:v>0.00292486303520022</c:v>
                </c:pt>
                <c:pt idx="747">
                  <c:v>0.00288827792109006</c:v>
                </c:pt>
                <c:pt idx="748">
                  <c:v>0.00285606367277624</c:v>
                </c:pt>
                <c:pt idx="749">
                  <c:v>0.00282646139054192</c:v>
                </c:pt>
                <c:pt idx="750">
                  <c:v>0.00279043912434115</c:v>
                </c:pt>
                <c:pt idx="751">
                  <c:v>0.00275655392129634</c:v>
                </c:pt>
                <c:pt idx="752">
                  <c:v>0.00272281822472746</c:v>
                </c:pt>
                <c:pt idx="753">
                  <c:v>0.00269070951039665</c:v>
                </c:pt>
                <c:pt idx="754">
                  <c:v>0.00265782688019043</c:v>
                </c:pt>
                <c:pt idx="755">
                  <c:v>0.0026239504716442</c:v>
                </c:pt>
                <c:pt idx="756">
                  <c:v>0.00259165707284312</c:v>
                </c:pt>
                <c:pt idx="757">
                  <c:v>0.00256281991198562</c:v>
                </c:pt>
                <c:pt idx="758">
                  <c:v>0.00253042977370012</c:v>
                </c:pt>
                <c:pt idx="759">
                  <c:v>0.00249728330853638</c:v>
                </c:pt>
                <c:pt idx="760">
                  <c:v>0.00246424237735564</c:v>
                </c:pt>
                <c:pt idx="761">
                  <c:v>0.00243607359839054</c:v>
                </c:pt>
                <c:pt idx="762">
                  <c:v>0.00240267209276786</c:v>
                </c:pt>
                <c:pt idx="763">
                  <c:v>0.00237178581374025</c:v>
                </c:pt>
                <c:pt idx="764">
                  <c:v>0.00233921099098448</c:v>
                </c:pt>
                <c:pt idx="765">
                  <c:v>0.00230971424273317</c:v>
                </c:pt>
                <c:pt idx="766">
                  <c:v>0.00227793092484997</c:v>
                </c:pt>
                <c:pt idx="767">
                  <c:v>0.00224647300341439</c:v>
                </c:pt>
                <c:pt idx="768">
                  <c:v>0.00221731924060786</c:v>
                </c:pt>
                <c:pt idx="769">
                  <c:v>0.00219369721741077</c:v>
                </c:pt>
                <c:pt idx="770">
                  <c:v>0.0021652909869839</c:v>
                </c:pt>
                <c:pt idx="771">
                  <c:v>0.00213677922257402</c:v>
                </c:pt>
                <c:pt idx="772">
                  <c:v>0.00210999117988663</c:v>
                </c:pt>
                <c:pt idx="773">
                  <c:v>0.00208213020837197</c:v>
                </c:pt>
                <c:pt idx="774">
                  <c:v>0.00205214096819995</c:v>
                </c:pt>
                <c:pt idx="775">
                  <c:v>0.00202624996436815</c:v>
                </c:pt>
                <c:pt idx="776">
                  <c:v>0.00199947951067793</c:v>
                </c:pt>
                <c:pt idx="777">
                  <c:v>0.00197451192919747</c:v>
                </c:pt>
                <c:pt idx="778">
                  <c:v>0.001943432171201</c:v>
                </c:pt>
                <c:pt idx="779">
                  <c:v>0.00191575588415661</c:v>
                </c:pt>
                <c:pt idx="780">
                  <c:v>0.00188989126382057</c:v>
                </c:pt>
                <c:pt idx="781">
                  <c:v>0.00186713989598331</c:v>
                </c:pt>
                <c:pt idx="782">
                  <c:v>0.00183765194223059</c:v>
                </c:pt>
                <c:pt idx="783">
                  <c:v>0.00181382764556607</c:v>
                </c:pt>
                <c:pt idx="784">
                  <c:v>0.00179121698970616</c:v>
                </c:pt>
                <c:pt idx="785">
                  <c:v>0.00177110397144416</c:v>
                </c:pt>
                <c:pt idx="786">
                  <c:v>0.00174734123626973</c:v>
                </c:pt>
                <c:pt idx="787">
                  <c:v>0.00172292770820007</c:v>
                </c:pt>
                <c:pt idx="788">
                  <c:v>0.00169895390505962</c:v>
                </c:pt>
                <c:pt idx="789">
                  <c:v>0.00167546379934129</c:v>
                </c:pt>
                <c:pt idx="790">
                  <c:v>0.00164958159000808</c:v>
                </c:pt>
                <c:pt idx="791">
                  <c:v>0.00162435017357009</c:v>
                </c:pt>
                <c:pt idx="792">
                  <c:v>0.00160218803713798</c:v>
                </c:pt>
                <c:pt idx="793">
                  <c:v>0.00158254112730094</c:v>
                </c:pt>
                <c:pt idx="794">
                  <c:v>0.00156284145047239</c:v>
                </c:pt>
                <c:pt idx="795">
                  <c:v>0.00153714392560944</c:v>
                </c:pt>
                <c:pt idx="796">
                  <c:v>0.00151335480693926</c:v>
                </c:pt>
                <c:pt idx="797">
                  <c:v>0.00149397173205975</c:v>
                </c:pt>
                <c:pt idx="798">
                  <c:v>0.00147234606004127</c:v>
                </c:pt>
                <c:pt idx="799">
                  <c:v>0.00145217148028918</c:v>
                </c:pt>
                <c:pt idx="800">
                  <c:v>0.00143481993458261</c:v>
                </c:pt>
                <c:pt idx="801">
                  <c:v>0.00142006276595837</c:v>
                </c:pt>
                <c:pt idx="802">
                  <c:v>0.00139788304052909</c:v>
                </c:pt>
                <c:pt idx="803">
                  <c:v>0.00137701369538885</c:v>
                </c:pt>
                <c:pt idx="804">
                  <c:v>0.00135780651048102</c:v>
                </c:pt>
                <c:pt idx="805">
                  <c:v>0.00134228422047995</c:v>
                </c:pt>
                <c:pt idx="806">
                  <c:v>0.00132437862136258</c:v>
                </c:pt>
                <c:pt idx="807">
                  <c:v>0.00130592776333299</c:v>
                </c:pt>
                <c:pt idx="808">
                  <c:v>0.00128679093441383</c:v>
                </c:pt>
                <c:pt idx="809">
                  <c:v>0.00127268455868482</c:v>
                </c:pt>
                <c:pt idx="810">
                  <c:v>0.00125229891096671</c:v>
                </c:pt>
                <c:pt idx="811">
                  <c:v>0.00123182531826276</c:v>
                </c:pt>
                <c:pt idx="812">
                  <c:v>0.00121358552819919</c:v>
                </c:pt>
                <c:pt idx="813">
                  <c:v>0.00119774663624909</c:v>
                </c:pt>
                <c:pt idx="814">
                  <c:v>0.00117908471025348</c:v>
                </c:pt>
                <c:pt idx="815">
                  <c:v>0.00116143415159505</c:v>
                </c:pt>
                <c:pt idx="816">
                  <c:v>0.00114294811557112</c:v>
                </c:pt>
                <c:pt idx="817">
                  <c:v>0.00112916713628972</c:v>
                </c:pt>
                <c:pt idx="818">
                  <c:v>0.00111136707115536</c:v>
                </c:pt>
                <c:pt idx="819">
                  <c:v>0.00109621415009483</c:v>
                </c:pt>
                <c:pt idx="820">
                  <c:v>0.00107917041183871</c:v>
                </c:pt>
                <c:pt idx="821">
                  <c:v>0.00106515198109554</c:v>
                </c:pt>
                <c:pt idx="822">
                  <c:v>0.00104747503894135</c:v>
                </c:pt>
                <c:pt idx="823">
                  <c:v>0.0010325595693426</c:v>
                </c:pt>
                <c:pt idx="824">
                  <c:v>0.00101677344438401</c:v>
                </c:pt>
                <c:pt idx="825">
                  <c:v>0.00100304523209412</c:v>
                </c:pt>
                <c:pt idx="826">
                  <c:v>0.000986951299685084</c:v>
                </c:pt>
                <c:pt idx="827">
                  <c:v>0.000970197779882237</c:v>
                </c:pt>
                <c:pt idx="828">
                  <c:v>0.000953971929994441</c:v>
                </c:pt>
                <c:pt idx="829">
                  <c:v>0.00094378790063397</c:v>
                </c:pt>
                <c:pt idx="830">
                  <c:v>0.000930006921352573</c:v>
                </c:pt>
                <c:pt idx="831">
                  <c:v>0.000915355286711343</c:v>
                </c:pt>
                <c:pt idx="832">
                  <c:v>0.000902515318778453</c:v>
                </c:pt>
                <c:pt idx="833">
                  <c:v>0.000892647891367012</c:v>
                </c:pt>
                <c:pt idx="834">
                  <c:v>0.000877407025320643</c:v>
                </c:pt>
                <c:pt idx="835">
                  <c:v>0.000862465172226136</c:v>
                </c:pt>
                <c:pt idx="836">
                  <c:v>0.000850812461602108</c:v>
                </c:pt>
                <c:pt idx="837">
                  <c:v>0.000843266781816889</c:v>
                </c:pt>
                <c:pt idx="838">
                  <c:v>0.000830162978926473</c:v>
                </c:pt>
                <c:pt idx="839">
                  <c:v>0.000814148197004697</c:v>
                </c:pt>
                <c:pt idx="840">
                  <c:v>0.000800463957207726</c:v>
                </c:pt>
                <c:pt idx="841">
                  <c:v>0.00079086036475381</c:v>
                </c:pt>
                <c:pt idx="842">
                  <c:v>0.000777580671891711</c:v>
                </c:pt>
                <c:pt idx="843">
                  <c:v>0.000764934182927672</c:v>
                </c:pt>
                <c:pt idx="844">
                  <c:v>0.000753985032190379</c:v>
                </c:pt>
                <c:pt idx="845">
                  <c:v>0.000745797354008515</c:v>
                </c:pt>
                <c:pt idx="846">
                  <c:v>0.000732755112608189</c:v>
                </c:pt>
                <c:pt idx="847">
                  <c:v>0.000719387474760248</c:v>
                </c:pt>
                <c:pt idx="848">
                  <c:v>0.000706872903274972</c:v>
                </c:pt>
                <c:pt idx="849">
                  <c:v>0.000700514480798616</c:v>
                </c:pt>
                <c:pt idx="850">
                  <c:v>0.000687876786333161</c:v>
                </c:pt>
                <c:pt idx="851">
                  <c:v>0.000675757967284172</c:v>
                </c:pt>
                <c:pt idx="852">
                  <c:v>0.000667702206581071</c:v>
                </c:pt>
                <c:pt idx="853">
                  <c:v>0.000661871454019765</c:v>
                </c:pt>
                <c:pt idx="854">
                  <c:v>0.000650464989356095</c:v>
                </c:pt>
                <c:pt idx="855">
                  <c:v>0.000641195587848378</c:v>
                </c:pt>
                <c:pt idx="856">
                  <c:v>0.000631231420952512</c:v>
                </c:pt>
                <c:pt idx="857">
                  <c:v>0.000624318945065353</c:v>
                </c:pt>
                <c:pt idx="858">
                  <c:v>0.000612921274900267</c:v>
                </c:pt>
                <c:pt idx="859">
                  <c:v>0.00060327370995343</c:v>
                </c:pt>
                <c:pt idx="860">
                  <c:v>0.000592254203227463</c:v>
                </c:pt>
                <c:pt idx="861">
                  <c:v>0.000586880764592534</c:v>
                </c:pt>
                <c:pt idx="862">
                  <c:v>0.000579062455351206</c:v>
                </c:pt>
                <c:pt idx="863">
                  <c:v>0.000571736638030591</c:v>
                </c:pt>
                <c:pt idx="864">
                  <c:v>0.000564182163746787</c:v>
                </c:pt>
                <c:pt idx="865">
                  <c:v>0.000558817519610443</c:v>
                </c:pt>
                <c:pt idx="866">
                  <c:v>0.000551025593864867</c:v>
                </c:pt>
                <c:pt idx="867">
                  <c:v>0.000541976054821754</c:v>
                </c:pt>
                <c:pt idx="868">
                  <c:v>0.000532741831308374</c:v>
                </c:pt>
                <c:pt idx="869">
                  <c:v>0.000527157324707425</c:v>
                </c:pt>
                <c:pt idx="870">
                  <c:v>0.000516067461992785</c:v>
                </c:pt>
                <c:pt idx="871">
                  <c:v>0.000507835811318</c:v>
                </c:pt>
                <c:pt idx="872">
                  <c:v>0.000498997340240908</c:v>
                </c:pt>
                <c:pt idx="873">
                  <c:v>0.000494010859543682</c:v>
                </c:pt>
                <c:pt idx="874">
                  <c:v>0.000485673674885888</c:v>
                </c:pt>
                <c:pt idx="875">
                  <c:v>0.000479165745933601</c:v>
                </c:pt>
                <c:pt idx="876">
                  <c:v>0.000472393982023789</c:v>
                </c:pt>
                <c:pt idx="877">
                  <c:v>0.000469140017547645</c:v>
                </c:pt>
                <c:pt idx="878">
                  <c:v>0.000460741271399761</c:v>
                </c:pt>
                <c:pt idx="879">
                  <c:v>0.000453644111042335</c:v>
                </c:pt>
                <c:pt idx="880">
                  <c:v>0.000449484313212022</c:v>
                </c:pt>
                <c:pt idx="881">
                  <c:v>0.00044775179699094</c:v>
                </c:pt>
                <c:pt idx="882">
                  <c:v>0.000440768965115107</c:v>
                </c:pt>
                <c:pt idx="883">
                  <c:v>0.000432853916389353</c:v>
                </c:pt>
                <c:pt idx="884">
                  <c:v>0.000427225437295483</c:v>
                </c:pt>
                <c:pt idx="885">
                  <c:v>0.000424244102275449</c:v>
                </c:pt>
                <c:pt idx="886">
                  <c:v>0.000416513738019962</c:v>
                </c:pt>
                <c:pt idx="887">
                  <c:v>0.000408695428778634</c:v>
                </c:pt>
                <c:pt idx="888">
                  <c:v>0.000403251634155031</c:v>
                </c:pt>
                <c:pt idx="889">
                  <c:v>0.000403146100172021</c:v>
                </c:pt>
                <c:pt idx="890">
                  <c:v>0.000395952200330169</c:v>
                </c:pt>
                <c:pt idx="891">
                  <c:v>0.000388591205015217</c:v>
                </c:pt>
                <c:pt idx="892">
                  <c:v>0.000383059465405773</c:v>
                </c:pt>
                <c:pt idx="893">
                  <c:v>0.000379269036515996</c:v>
                </c:pt>
                <c:pt idx="894">
                  <c:v>0.000370931851858201</c:v>
                </c:pt>
                <c:pt idx="895">
                  <c:v>0.000364846058837954</c:v>
                </c:pt>
                <c:pt idx="896">
                  <c:v>0.000358461252865846</c:v>
                </c:pt>
                <c:pt idx="897">
                  <c:v>0.000356192272231129</c:v>
                </c:pt>
                <c:pt idx="898">
                  <c:v>0.000349798671760437</c:v>
                </c:pt>
                <c:pt idx="899">
                  <c:v>0.000341118501657859</c:v>
                </c:pt>
                <c:pt idx="900">
                  <c:v>0.000334091697289106</c:v>
                </c:pt>
                <c:pt idx="901">
                  <c:v>0.000332798905997233</c:v>
                </c:pt>
                <c:pt idx="902">
                  <c:v>0.000327355111373631</c:v>
                </c:pt>
                <c:pt idx="903">
                  <c:v>0.00032269402712402</c:v>
                </c:pt>
                <c:pt idx="904">
                  <c:v>0.00031839351731636</c:v>
                </c:pt>
                <c:pt idx="905">
                  <c:v>0.000316555467112268</c:v>
                </c:pt>
                <c:pt idx="906">
                  <c:v>0.000311041316499992</c:v>
                </c:pt>
                <c:pt idx="907">
                  <c:v>0.000306257109270203</c:v>
                </c:pt>
                <c:pt idx="908">
                  <c:v>0.000301868654476701</c:v>
                </c:pt>
                <c:pt idx="909">
                  <c:v>0.000301472902040414</c:v>
                </c:pt>
                <c:pt idx="910">
                  <c:v>0.000297436227190279</c:v>
                </c:pt>
                <c:pt idx="911">
                  <c:v>0.000292537691478895</c:v>
                </c:pt>
                <c:pt idx="912">
                  <c:v>0.000288034908203799</c:v>
                </c:pt>
                <c:pt idx="913">
                  <c:v>0.000287859018232116</c:v>
                </c:pt>
                <c:pt idx="914">
                  <c:v>0.000283804754384813</c:v>
                </c:pt>
                <c:pt idx="915">
                  <c:v>0.000278369754259795</c:v>
                </c:pt>
                <c:pt idx="916">
                  <c:v>0.000273770231500273</c:v>
                </c:pt>
                <c:pt idx="917">
                  <c:v>0.000269988597109079</c:v>
                </c:pt>
                <c:pt idx="918">
                  <c:v>0.00026297058723891</c:v>
                </c:pt>
                <c:pt idx="919">
                  <c:v>0.00025723657416203</c:v>
                </c:pt>
                <c:pt idx="920">
                  <c:v>0.000252144559481795</c:v>
                </c:pt>
                <c:pt idx="921">
                  <c:v>0.000250922124178595</c:v>
                </c:pt>
                <c:pt idx="922">
                  <c:v>0.000246630408869519</c:v>
                </c:pt>
                <c:pt idx="923">
                  <c:v>0.000242136420093008</c:v>
                </c:pt>
                <c:pt idx="924">
                  <c:v>0.000237985416761279</c:v>
                </c:pt>
                <c:pt idx="925">
                  <c:v>0.000236507940999138</c:v>
                </c:pt>
                <c:pt idx="926">
                  <c:v>0.000231451104313239</c:v>
                </c:pt>
                <c:pt idx="927">
                  <c:v>0.000226798814562213</c:v>
                </c:pt>
                <c:pt idx="928">
                  <c:v>0.000225136654329804</c:v>
                </c:pt>
                <c:pt idx="929">
                  <c:v>0.000225048709343962</c:v>
                </c:pt>
                <c:pt idx="930">
                  <c:v>0.000218479218901586</c:v>
                </c:pt>
                <c:pt idx="931">
                  <c:v>0.00021435459906561</c:v>
                </c:pt>
                <c:pt idx="932">
                  <c:v>0.000211250141065397</c:v>
                </c:pt>
                <c:pt idx="933">
                  <c:v>0.00021037069120698</c:v>
                </c:pt>
                <c:pt idx="934">
                  <c:v>0.00020453114414709</c:v>
                </c:pt>
                <c:pt idx="935">
                  <c:v>0.000199896443393232</c:v>
                </c:pt>
                <c:pt idx="936">
                  <c:v>0.000197609873761347</c:v>
                </c:pt>
                <c:pt idx="937">
                  <c:v>0.000197917681211793</c:v>
                </c:pt>
                <c:pt idx="938">
                  <c:v>0.000192790488537221</c:v>
                </c:pt>
                <c:pt idx="939">
                  <c:v>0.000186889379987242</c:v>
                </c:pt>
                <c:pt idx="940">
                  <c:v>0.000183696977001188</c:v>
                </c:pt>
                <c:pt idx="941">
                  <c:v>0.000185710917176963</c:v>
                </c:pt>
                <c:pt idx="942">
                  <c:v>0.000182509719692324</c:v>
                </c:pt>
                <c:pt idx="943">
                  <c:v>0.000178604962320952</c:v>
                </c:pt>
                <c:pt idx="944">
                  <c:v>0.000174840916926927</c:v>
                </c:pt>
                <c:pt idx="945">
                  <c:v>0.000174577081969402</c:v>
                </c:pt>
                <c:pt idx="946">
                  <c:v>0.000171885965402645</c:v>
                </c:pt>
                <c:pt idx="947">
                  <c:v>0.000167242470150202</c:v>
                </c:pt>
                <c:pt idx="948">
                  <c:v>0.000160769719192252</c:v>
                </c:pt>
                <c:pt idx="949">
                  <c:v>0.00016127100561155</c:v>
                </c:pt>
                <c:pt idx="950">
                  <c:v>0.000157586110704782</c:v>
                </c:pt>
                <c:pt idx="951">
                  <c:v>0.000154358529724391</c:v>
                </c:pt>
                <c:pt idx="952">
                  <c:v>0.000152089549089675</c:v>
                </c:pt>
                <c:pt idx="953">
                  <c:v>0.00015277551997924</c:v>
                </c:pt>
                <c:pt idx="954">
                  <c:v>0.000148299120199897</c:v>
                </c:pt>
                <c:pt idx="955">
                  <c:v>0.000142160560188145</c:v>
                </c:pt>
                <c:pt idx="956">
                  <c:v>0.000138686733247397</c:v>
                </c:pt>
                <c:pt idx="957">
                  <c:v>0.000138774678233239</c:v>
                </c:pt>
                <c:pt idx="958">
                  <c:v>0.000137358763961187</c:v>
                </c:pt>
                <c:pt idx="959">
                  <c:v>0.000136444136108434</c:v>
                </c:pt>
                <c:pt idx="960">
                  <c:v>0.000135643836737274</c:v>
                </c:pt>
                <c:pt idx="961">
                  <c:v>0.000136989395020652</c:v>
                </c:pt>
                <c:pt idx="962">
                  <c:v>0.000133972882006281</c:v>
                </c:pt>
                <c:pt idx="963">
                  <c:v>0.000129294208759502</c:v>
                </c:pt>
                <c:pt idx="964">
                  <c:v>0.000125257533909367</c:v>
                </c:pt>
                <c:pt idx="965">
                  <c:v>0.000125213561416446</c:v>
                </c:pt>
                <c:pt idx="966">
                  <c:v>0.00012049971017533</c:v>
                </c:pt>
                <c:pt idx="967">
                  <c:v>0.000118679248968407</c:v>
                </c:pt>
                <c:pt idx="968">
                  <c:v>0.000119479548339567</c:v>
                </c:pt>
                <c:pt idx="969">
                  <c:v>0.000120631627654093</c:v>
                </c:pt>
                <c:pt idx="970">
                  <c:v>0.000117219362203434</c:v>
                </c:pt>
                <c:pt idx="971">
                  <c:v>0.000114440300650836</c:v>
                </c:pt>
                <c:pt idx="972">
                  <c:v>0.000112839701908517</c:v>
                </c:pt>
                <c:pt idx="973">
                  <c:v>0.000112795729415596</c:v>
                </c:pt>
                <c:pt idx="974">
                  <c:v>0.000109928722877156</c:v>
                </c:pt>
                <c:pt idx="975">
                  <c:v>0.000108275357143332</c:v>
                </c:pt>
                <c:pt idx="976">
                  <c:v>0.000106595607913755</c:v>
                </c:pt>
                <c:pt idx="977">
                  <c:v>0.000108750260066877</c:v>
                </c:pt>
                <c:pt idx="978">
                  <c:v>0.000107818043216955</c:v>
                </c:pt>
                <c:pt idx="979">
                  <c:v>0.000107246400808984</c:v>
                </c:pt>
                <c:pt idx="980">
                  <c:v>0.000107510235766509</c:v>
                </c:pt>
                <c:pt idx="981">
                  <c:v>0.00011126548666195</c:v>
                </c:pt>
                <c:pt idx="982">
                  <c:v>0.00010744867427642</c:v>
                </c:pt>
                <c:pt idx="983">
                  <c:v>0.000103491149913543</c:v>
                </c:pt>
                <c:pt idx="984">
                  <c:v>0.000100879183834044</c:v>
                </c:pt>
                <c:pt idx="985">
                  <c:v>0.000100764855352449</c:v>
                </c:pt>
                <c:pt idx="986">
                  <c:v>9.77043698451577E-5</c:v>
                </c:pt>
                <c:pt idx="987">
                  <c:v>9.31400250799727E-5</c:v>
                </c:pt>
                <c:pt idx="988">
                  <c:v>9.01762790571068E-5</c:v>
                </c:pt>
                <c:pt idx="989">
                  <c:v>9.23485202073972E-5</c:v>
                </c:pt>
                <c:pt idx="990">
                  <c:v>8.82414893685891E-5</c:v>
                </c:pt>
                <c:pt idx="991">
                  <c:v>8.55855507961693E-5</c:v>
                </c:pt>
                <c:pt idx="992">
                  <c:v>8.29032287279969E-5</c:v>
                </c:pt>
                <c:pt idx="993">
                  <c:v>8.45917724561579E-5</c:v>
                </c:pt>
                <c:pt idx="994">
                  <c:v>8.11091510168259E-5</c:v>
                </c:pt>
                <c:pt idx="995">
                  <c:v>7.90952108410506E-5</c:v>
                </c:pt>
                <c:pt idx="996">
                  <c:v>7.99306882065469E-5</c:v>
                </c:pt>
                <c:pt idx="997">
                  <c:v>8.27801057478185E-5</c:v>
                </c:pt>
                <c:pt idx="998">
                  <c:v>8.06694260876173E-5</c:v>
                </c:pt>
                <c:pt idx="999">
                  <c:v>7.92271283198132E-5</c:v>
                </c:pt>
                <c:pt idx="1000">
                  <c:v>7.78639810392666E-5</c:v>
                </c:pt>
                <c:pt idx="1001">
                  <c:v>7.98427432207052E-5</c:v>
                </c:pt>
                <c:pt idx="1002">
                  <c:v>7.76880910675832E-5</c:v>
                </c:pt>
                <c:pt idx="1003">
                  <c:v>7.5014563497995E-5</c:v>
                </c:pt>
                <c:pt idx="1004">
                  <c:v>7.28247333505363E-5</c:v>
                </c:pt>
                <c:pt idx="1005">
                  <c:v>7.42054696282512E-5</c:v>
                </c:pt>
                <c:pt idx="1006">
                  <c:v>7.34051702570916E-5</c:v>
                </c:pt>
                <c:pt idx="1007">
                  <c:v>7.11801621152962E-5</c:v>
                </c:pt>
                <c:pt idx="1008">
                  <c:v>6.80229371235786E-5</c:v>
                </c:pt>
                <c:pt idx="1009">
                  <c:v>6.7222637752419E-5</c:v>
                </c:pt>
                <c:pt idx="1010">
                  <c:v>6.77766911632218E-5</c:v>
                </c:pt>
                <c:pt idx="1011">
                  <c:v>6.63695713897543E-5</c:v>
                </c:pt>
                <c:pt idx="1012">
                  <c:v>6.55868610157631E-5</c:v>
                </c:pt>
                <c:pt idx="1013">
                  <c:v>6.85594015372131E-5</c:v>
                </c:pt>
                <c:pt idx="1014">
                  <c:v>6.79877591292419E-5</c:v>
                </c:pt>
                <c:pt idx="1015">
                  <c:v>6.45754936785833E-5</c:v>
                </c:pt>
                <c:pt idx="1016">
                  <c:v>6.31859629022842E-5</c:v>
                </c:pt>
                <c:pt idx="1017">
                  <c:v>6.77327186703009E-5</c:v>
                </c:pt>
                <c:pt idx="1018">
                  <c:v>6.54725325341688E-5</c:v>
                </c:pt>
                <c:pt idx="1019">
                  <c:v>6.19547331005002E-5</c:v>
                </c:pt>
                <c:pt idx="1020">
                  <c:v>5.96945469643681E-5</c:v>
                </c:pt>
                <c:pt idx="1021">
                  <c:v>6.20338835877577E-5</c:v>
                </c:pt>
                <c:pt idx="1022">
                  <c:v>5.94746844997638E-5</c:v>
                </c:pt>
                <c:pt idx="1023">
                  <c:v>5.77245792815137E-5</c:v>
                </c:pt>
                <c:pt idx="1024">
                  <c:v>5.99847654176457E-5</c:v>
                </c:pt>
                <c:pt idx="1025">
                  <c:v>6.59738189534666E-5</c:v>
                </c:pt>
                <c:pt idx="1026">
                  <c:v>6.68620633104679E-5</c:v>
                </c:pt>
                <c:pt idx="1027">
                  <c:v>6.48481231346926E-5</c:v>
                </c:pt>
                <c:pt idx="1028">
                  <c:v>6.37312218145028E-5</c:v>
                </c:pt>
                <c:pt idx="1029">
                  <c:v>6.7222637752419E-5</c:v>
                </c:pt>
                <c:pt idx="1030">
                  <c:v>6.59914079506349E-5</c:v>
                </c:pt>
                <c:pt idx="1031">
                  <c:v>6.41533577465431E-5</c:v>
                </c:pt>
                <c:pt idx="1032">
                  <c:v>6.08730097746471E-5</c:v>
                </c:pt>
                <c:pt idx="1033">
                  <c:v>6.28605664546698E-5</c:v>
                </c:pt>
                <c:pt idx="1034">
                  <c:v>6.14798301769549E-5</c:v>
                </c:pt>
                <c:pt idx="1035">
                  <c:v>5.84369336668316E-5</c:v>
                </c:pt>
                <c:pt idx="1036">
                  <c:v>5.57809950944117E-5</c:v>
                </c:pt>
                <c:pt idx="1037">
                  <c:v>5.72584708565525E-5</c:v>
                </c:pt>
                <c:pt idx="1038">
                  <c:v>5.44002588166968E-5</c:v>
                </c:pt>
                <c:pt idx="1039">
                  <c:v>5.15332522782568E-5</c:v>
                </c:pt>
                <c:pt idx="1040">
                  <c:v>5.03284059722253E-5</c:v>
                </c:pt>
                <c:pt idx="1041">
                  <c:v>5.22280176664064E-5</c:v>
                </c:pt>
                <c:pt idx="1042">
                  <c:v>4.99590370316901E-5</c:v>
                </c:pt>
                <c:pt idx="1043">
                  <c:v>4.69864965102401E-5</c:v>
                </c:pt>
                <c:pt idx="1044">
                  <c:v>4.47351048726922E-5</c:v>
                </c:pt>
                <c:pt idx="1045">
                  <c:v>4.75757279153796E-5</c:v>
                </c:pt>
                <c:pt idx="1046">
                  <c:v>4.60806631560705E-5</c:v>
                </c:pt>
                <c:pt idx="1047">
                  <c:v>4.48142553599497E-5</c:v>
                </c:pt>
                <c:pt idx="1048">
                  <c:v>4.75933169125479E-5</c:v>
                </c:pt>
                <c:pt idx="1049">
                  <c:v>5.23951131395057E-5</c:v>
                </c:pt>
                <c:pt idx="1050">
                  <c:v>5.13925403009101E-5</c:v>
                </c:pt>
                <c:pt idx="1051">
                  <c:v>4.49197893429598E-5</c:v>
                </c:pt>
                <c:pt idx="1052">
                  <c:v>4.236938475355E-5</c:v>
                </c:pt>
                <c:pt idx="1053">
                  <c:v>4.43745304307412E-5</c:v>
                </c:pt>
                <c:pt idx="1054">
                  <c:v>4.13140449234494E-5</c:v>
                </c:pt>
                <c:pt idx="1055">
                  <c:v>3.87108733425347E-5</c:v>
                </c:pt>
                <c:pt idx="1056">
                  <c:v>3.86229283566929E-5</c:v>
                </c:pt>
                <c:pt idx="1057">
                  <c:v>4.12788669291128E-5</c:v>
                </c:pt>
                <c:pt idx="1058">
                  <c:v>3.78753959770384E-5</c:v>
                </c:pt>
                <c:pt idx="1059">
                  <c:v>3.37771596368144E-5</c:v>
                </c:pt>
                <c:pt idx="1060">
                  <c:v>3.14202340162564E-5</c:v>
                </c:pt>
                <c:pt idx="1061">
                  <c:v>3.20006709228117E-5</c:v>
                </c:pt>
                <c:pt idx="1062">
                  <c:v>2.83597485089647E-5</c:v>
                </c:pt>
                <c:pt idx="1063">
                  <c:v>2.64249588204469E-5</c:v>
                </c:pt>
                <c:pt idx="1064">
                  <c:v>2.45165526276817E-5</c:v>
                </c:pt>
                <c:pt idx="1065">
                  <c:v>2.33996513074919E-5</c:v>
                </c:pt>
                <c:pt idx="1066">
                  <c:v>1.7718405222117E-5</c:v>
                </c:pt>
                <c:pt idx="1067">
                  <c:v>1.35849908875564E-5</c:v>
                </c:pt>
                <c:pt idx="1068">
                  <c:v>1.26000070461292E-5</c:v>
                </c:pt>
                <c:pt idx="1069">
                  <c:v>1.56956705477576E-5</c:v>
                </c:pt>
                <c:pt idx="1070">
                  <c:v>1.29869649838327E-5</c:v>
                </c:pt>
                <c:pt idx="1071">
                  <c:v>9.2141250912231E-6</c:v>
                </c:pt>
                <c:pt idx="1072">
                  <c:v>6.47903603154572E-6</c:v>
                </c:pt>
                <c:pt idx="1073">
                  <c:v>1.06388338618589E-5</c:v>
                </c:pt>
                <c:pt idx="1074">
                  <c:v>1.09026688193841E-5</c:v>
                </c:pt>
                <c:pt idx="1075">
                  <c:v>1.0234286926987E-5</c:v>
                </c:pt>
                <c:pt idx="1076">
                  <c:v>1.04365603944229E-5</c:v>
                </c:pt>
                <c:pt idx="1077">
                  <c:v>1.57132595449259E-5</c:v>
                </c:pt>
                <c:pt idx="1078">
                  <c:v>1.68477498622841E-5</c:v>
                </c:pt>
                <c:pt idx="1079">
                  <c:v>1.93893599531096E-5</c:v>
                </c:pt>
                <c:pt idx="1080">
                  <c:v>2.05590282648045E-5</c:v>
                </c:pt>
                <c:pt idx="1081">
                  <c:v>2.34788017947495E-5</c:v>
                </c:pt>
                <c:pt idx="1082">
                  <c:v>2.28280088995208E-5</c:v>
                </c:pt>
                <c:pt idx="1083">
                  <c:v>2.05678227633887E-5</c:v>
                </c:pt>
                <c:pt idx="1084">
                  <c:v>2.09283972053397E-5</c:v>
                </c:pt>
                <c:pt idx="1085">
                  <c:v>2.53784134889305E-5</c:v>
                </c:pt>
                <c:pt idx="1086">
                  <c:v>2.35227742876703E-5</c:v>
                </c:pt>
                <c:pt idx="1087">
                  <c:v>2.1711107579331E-5</c:v>
                </c:pt>
                <c:pt idx="1088">
                  <c:v>2.06997402421512E-5</c:v>
                </c:pt>
                <c:pt idx="1089">
                  <c:v>2.29071593867783E-5</c:v>
                </c:pt>
                <c:pt idx="1090">
                  <c:v>1.92750314715154E-5</c:v>
                </c:pt>
                <c:pt idx="1091">
                  <c:v>1.54406300888166E-5</c:v>
                </c:pt>
                <c:pt idx="1092">
                  <c:v>1.6232134961392E-5</c:v>
                </c:pt>
                <c:pt idx="1093">
                  <c:v>2.03919327917052E-5</c:v>
                </c:pt>
                <c:pt idx="1094">
                  <c:v>1.93629764573571E-5</c:v>
                </c:pt>
                <c:pt idx="1095">
                  <c:v>1.75249262532652E-5</c:v>
                </c:pt>
                <c:pt idx="1096">
                  <c:v>1.57484375392626E-5</c:v>
                </c:pt>
                <c:pt idx="1097">
                  <c:v>1.88880735338119E-5</c:v>
                </c:pt>
                <c:pt idx="1098">
                  <c:v>1.68301608651157E-5</c:v>
                </c:pt>
                <c:pt idx="1099">
                  <c:v>1.59770945024511E-5</c:v>
                </c:pt>
                <c:pt idx="1100">
                  <c:v>1.59155330123619E-5</c:v>
                </c:pt>
                <c:pt idx="1101">
                  <c:v>1.9767523392229E-5</c:v>
                </c:pt>
                <c:pt idx="1102">
                  <c:v>1.93893599531096E-5</c:v>
                </c:pt>
                <c:pt idx="1103">
                  <c:v>1.8175719148494E-5</c:v>
                </c:pt>
                <c:pt idx="1104">
                  <c:v>1.78767061966321E-5</c:v>
                </c:pt>
                <c:pt idx="1105">
                  <c:v>2.42966901630774E-5</c:v>
                </c:pt>
                <c:pt idx="1106">
                  <c:v>2.45429361234342E-5</c:v>
                </c:pt>
                <c:pt idx="1107">
                  <c:v>2.32853228258977E-5</c:v>
                </c:pt>
                <c:pt idx="1108">
                  <c:v>2.22035995000446E-5</c:v>
                </c:pt>
                <c:pt idx="1109">
                  <c:v>2.56422484464556E-5</c:v>
                </c:pt>
                <c:pt idx="1110">
                  <c:v>2.49562775568903E-5</c:v>
                </c:pt>
                <c:pt idx="1111">
                  <c:v>2.55367144634456E-5</c:v>
                </c:pt>
                <c:pt idx="1112">
                  <c:v>2.73395866732008E-5</c:v>
                </c:pt>
                <c:pt idx="1113">
                  <c:v>3.28273537897239E-5</c:v>
                </c:pt>
                <c:pt idx="1114">
                  <c:v>3.18863424412175E-5</c:v>
                </c:pt>
                <c:pt idx="1115">
                  <c:v>2.96701287980062E-5</c:v>
                </c:pt>
                <c:pt idx="1116">
                  <c:v>2.6169918361506E-5</c:v>
                </c:pt>
                <c:pt idx="1117">
                  <c:v>2.88786239254308E-5</c:v>
                </c:pt>
                <c:pt idx="1118">
                  <c:v>2.83421595117963E-5</c:v>
                </c:pt>
                <c:pt idx="1119">
                  <c:v>2.34875962933336E-5</c:v>
                </c:pt>
                <c:pt idx="1120">
                  <c:v>1.89848130182378E-5</c:v>
                </c:pt>
                <c:pt idx="1121">
                  <c:v>2.20013260326086E-5</c:v>
                </c:pt>
                <c:pt idx="1122">
                  <c:v>2.12186156586174E-5</c:v>
                </c:pt>
                <c:pt idx="1123">
                  <c:v>2.04183162874577E-5</c:v>
                </c:pt>
                <c:pt idx="1124">
                  <c:v>2.16935185821626E-5</c:v>
                </c:pt>
                <c:pt idx="1125">
                  <c:v>2.43318681574141E-5</c:v>
                </c:pt>
                <c:pt idx="1126">
                  <c:v>2.13857111317166E-5</c:v>
                </c:pt>
                <c:pt idx="1127">
                  <c:v>1.87385670578809E-5</c:v>
                </c:pt>
                <c:pt idx="1128">
                  <c:v>1.77447887178695E-5</c:v>
                </c:pt>
                <c:pt idx="1129">
                  <c:v>2.02512208143585E-5</c:v>
                </c:pt>
                <c:pt idx="1130">
                  <c:v>1.76392547348595E-5</c:v>
                </c:pt>
                <c:pt idx="1131">
                  <c:v>1.70324343325516E-5</c:v>
                </c:pt>
                <c:pt idx="1132">
                  <c:v>1.89936075168219E-5</c:v>
                </c:pt>
                <c:pt idx="1133">
                  <c:v>2.24146674660647E-5</c:v>
                </c:pt>
                <c:pt idx="1134">
                  <c:v>2.02336318171901E-5</c:v>
                </c:pt>
                <c:pt idx="1135">
                  <c:v>1.7560104247602E-5</c:v>
                </c:pt>
                <c:pt idx="1136">
                  <c:v>1.67070378849373E-5</c:v>
                </c:pt>
                <c:pt idx="1137">
                  <c:v>2.01720703271009E-5</c:v>
                </c:pt>
                <c:pt idx="1138">
                  <c:v>1.80613906668997E-5</c:v>
                </c:pt>
                <c:pt idx="1139">
                  <c:v>1.55901365647475E-5</c:v>
                </c:pt>
                <c:pt idx="1140">
                  <c:v>1.57044650463417E-5</c:v>
                </c:pt>
                <c:pt idx="1141">
                  <c:v>2.03567547973685E-5</c:v>
                </c:pt>
                <c:pt idx="1142">
                  <c:v>1.81229521569889E-5</c:v>
                </c:pt>
                <c:pt idx="1143">
                  <c:v>1.59595055052827E-5</c:v>
                </c:pt>
                <c:pt idx="1144">
                  <c:v>1.52119731256281E-5</c:v>
                </c:pt>
                <c:pt idx="1145">
                  <c:v>2.02688098115268E-5</c:v>
                </c:pt>
                <c:pt idx="1146">
                  <c:v>1.78239392051271E-5</c:v>
                </c:pt>
                <c:pt idx="1147">
                  <c:v>1.51943841284598E-5</c:v>
                </c:pt>
                <c:pt idx="1148">
                  <c:v>1.43413177657951E-5</c:v>
                </c:pt>
                <c:pt idx="1149">
                  <c:v>1.78415282022954E-5</c:v>
                </c:pt>
                <c:pt idx="1150">
                  <c:v>1.61705734713029E-5</c:v>
                </c:pt>
                <c:pt idx="1151">
                  <c:v>1.39895378224283E-5</c:v>
                </c:pt>
                <c:pt idx="1152">
                  <c:v>1.04101768986704E-5</c:v>
                </c:pt>
                <c:pt idx="1153">
                  <c:v>1.29166089951594E-5</c:v>
                </c:pt>
                <c:pt idx="1154">
                  <c:v>1.08147238335423E-5</c:v>
                </c:pt>
                <c:pt idx="1155">
                  <c:v>8.22914124979588E-6</c:v>
                </c:pt>
                <c:pt idx="1156">
                  <c:v>5.20383373684085E-6</c:v>
                </c:pt>
                <c:pt idx="1157">
                  <c:v>7.94771729510239E-6</c:v>
                </c:pt>
                <c:pt idx="1158">
                  <c:v>5.39731270569265E-6</c:v>
                </c:pt>
                <c:pt idx="1159">
                  <c:v>7.97789946170887E-7</c:v>
                </c:pt>
                <c:pt idx="1160">
                  <c:v>-7.94014297564173E-7</c:v>
                </c:pt>
                <c:pt idx="1161">
                  <c:v>1.67723980458805E-6</c:v>
                </c:pt>
                <c:pt idx="1162">
                  <c:v>-9.083427791584E-7</c:v>
                </c:pt>
                <c:pt idx="1163">
                  <c:v>-3.74896582184584E-6</c:v>
                </c:pt>
                <c:pt idx="1164">
                  <c:v>-8.68267952756607E-6</c:v>
                </c:pt>
                <c:pt idx="1165">
                  <c:v>-9.30708892704228E-6</c:v>
                </c:pt>
                <c:pt idx="1166">
                  <c:v>-1.01337717939544E-5</c:v>
                </c:pt>
                <c:pt idx="1167">
                  <c:v>-1.07142087005097E-5</c:v>
                </c:pt>
                <c:pt idx="1168">
                  <c:v>-1.13474125985701E-5</c:v>
                </c:pt>
                <c:pt idx="1169">
                  <c:v>-6.78306783338503E-6</c:v>
                </c:pt>
                <c:pt idx="1170">
                  <c:v>-8.01429763516904E-6</c:v>
                </c:pt>
                <c:pt idx="1171">
                  <c:v>-9.04325396951713E-6</c:v>
                </c:pt>
                <c:pt idx="1172">
                  <c:v>-1.05031407344896E-5</c:v>
                </c:pt>
                <c:pt idx="1173">
                  <c:v>-7.48662772011877E-6</c:v>
                </c:pt>
                <c:pt idx="1174">
                  <c:v>-8.76183001482364E-6</c:v>
                </c:pt>
                <c:pt idx="1175">
                  <c:v>-9.99305981660765E-6</c:v>
                </c:pt>
                <c:pt idx="1176">
                  <c:v>-9.74681385625087E-6</c:v>
                </c:pt>
                <c:pt idx="1177">
                  <c:v>-4.39096421849033E-6</c:v>
                </c:pt>
                <c:pt idx="1178">
                  <c:v>-2.8519269662603E-6</c:v>
                </c:pt>
                <c:pt idx="1179">
                  <c:v>-2.3330515497942E-6</c:v>
                </c:pt>
                <c:pt idx="1180">
                  <c:v>-2.10439458660575E-6</c:v>
                </c:pt>
                <c:pt idx="1181">
                  <c:v>4.14630679321182E-8</c:v>
                </c:pt>
                <c:pt idx="1182">
                  <c:v>-2.86072146484447E-6</c:v>
                </c:pt>
                <c:pt idx="1183">
                  <c:v>-3.51151436007317E-6</c:v>
                </c:pt>
                <c:pt idx="1184">
                  <c:v>-3.06299493228043E-6</c:v>
                </c:pt>
                <c:pt idx="1185">
                  <c:v>1.69482880175637E-6</c:v>
                </c:pt>
                <c:pt idx="1186">
                  <c:v>-3.29165189546889E-6</c:v>
                </c:pt>
                <c:pt idx="1187">
                  <c:v>-8.4364335672093E-6</c:v>
                </c:pt>
                <c:pt idx="1188">
                  <c:v>-9.18396594686389E-6</c:v>
                </c:pt>
                <c:pt idx="1189">
                  <c:v>-3.93365029211343E-6</c:v>
                </c:pt>
                <c:pt idx="1190">
                  <c:v>-5.05934611088737E-6</c:v>
                </c:pt>
                <c:pt idx="1191">
                  <c:v>-7.38988823569287E-6</c:v>
                </c:pt>
                <c:pt idx="1192">
                  <c:v>-6.94136880790013E-6</c:v>
                </c:pt>
                <c:pt idx="1193">
                  <c:v>-1.90212111916979E-6</c:v>
                </c:pt>
                <c:pt idx="1194">
                  <c:v>-1.56793017297127E-6</c:v>
                </c:pt>
                <c:pt idx="1195">
                  <c:v>-3.59945934591491E-6</c:v>
                </c:pt>
                <c:pt idx="1196">
                  <c:v>-3.16852891529049E-6</c:v>
                </c:pt>
                <c:pt idx="1197">
                  <c:v>3.26904404832311E-6</c:v>
                </c:pt>
                <c:pt idx="1198">
                  <c:v>1.24630937396363E-6</c:v>
                </c:pt>
                <c:pt idx="1199">
                  <c:v>7.53817453250019E-7</c:v>
                </c:pt>
                <c:pt idx="1200">
                  <c:v>2.91726410495626E-6</c:v>
                </c:pt>
                <c:pt idx="1201">
                  <c:v>8.695249674757E-6</c:v>
                </c:pt>
                <c:pt idx="1202">
                  <c:v>8.94149563511378E-6</c:v>
                </c:pt>
                <c:pt idx="1203">
                  <c:v>9.39001506290652E-6</c:v>
                </c:pt>
                <c:pt idx="1204">
                  <c:v>8.5369487002419E-6</c:v>
                </c:pt>
                <c:pt idx="1205">
                  <c:v>1.52471511199648E-5</c:v>
                </c:pt>
                <c:pt idx="1206">
                  <c:v>1.52911236128857E-5</c:v>
                </c:pt>
                <c:pt idx="1207">
                  <c:v>1.11137367854042E-5</c:v>
                </c:pt>
                <c:pt idx="1208">
                  <c:v>9.310864575649E-6</c:v>
                </c:pt>
                <c:pt idx="1209">
                  <c:v>1.33387449271996E-5</c:v>
                </c:pt>
                <c:pt idx="1210">
                  <c:v>1.110494228682E-5</c:v>
                </c:pt>
                <c:pt idx="1211">
                  <c:v>9.87371248503597E-6</c:v>
                </c:pt>
                <c:pt idx="1212">
                  <c:v>1.15534617146128E-5</c:v>
                </c:pt>
                <c:pt idx="1213">
                  <c:v>1.67861883721949E-5</c:v>
                </c:pt>
                <c:pt idx="1214">
                  <c:v>1.36201688818931E-5</c:v>
                </c:pt>
                <c:pt idx="1215">
                  <c:v>1.18085021735537E-5</c:v>
                </c:pt>
                <c:pt idx="1216">
                  <c:v>1.17117626891279E-5</c:v>
                </c:pt>
                <c:pt idx="1217">
                  <c:v>1.50096996581922E-5</c:v>
                </c:pt>
                <c:pt idx="1218">
                  <c:v>1.27846915163968E-5</c:v>
                </c:pt>
                <c:pt idx="1219">
                  <c:v>9.38122056432236E-6</c:v>
                </c:pt>
                <c:pt idx="1220">
                  <c:v>8.19396325545922E-6</c:v>
                </c:pt>
                <c:pt idx="1221">
                  <c:v>1.23625555843565E-5</c:v>
                </c:pt>
                <c:pt idx="1222">
                  <c:v>1.0594861368938E-5</c:v>
                </c:pt>
                <c:pt idx="1223">
                  <c:v>1.03310264114129E-5</c:v>
                </c:pt>
                <c:pt idx="1224">
                  <c:v>1.11840927740775E-5</c:v>
                </c:pt>
                <c:pt idx="1225">
                  <c:v>1.75952822419387E-5</c:v>
                </c:pt>
                <c:pt idx="1226">
                  <c:v>1.69269003495416E-5</c:v>
                </c:pt>
                <c:pt idx="1227">
                  <c:v>1.69005168537891E-5</c:v>
                </c:pt>
                <c:pt idx="1228">
                  <c:v>1.78767061966321E-5</c:v>
                </c:pt>
                <c:pt idx="1229">
                  <c:v>2.20540930241137E-5</c:v>
                </c:pt>
                <c:pt idx="1230">
                  <c:v>1.85187045932766E-5</c:v>
                </c:pt>
                <c:pt idx="1231">
                  <c:v>1.46227417204887E-5</c:v>
                </c:pt>
                <c:pt idx="1232">
                  <c:v>1.3356333924368E-5</c:v>
                </c:pt>
                <c:pt idx="1233">
                  <c:v>1.61353954769662E-5</c:v>
                </c:pt>
                <c:pt idx="1234">
                  <c:v>1.46755087119937E-5</c:v>
                </c:pt>
                <c:pt idx="1235">
                  <c:v>1.06916008533639E-5</c:v>
                </c:pt>
                <c:pt idx="1236">
                  <c:v>1.07091898505323E-5</c:v>
                </c:pt>
                <c:pt idx="1237">
                  <c:v>1.5255945618549E-5</c:v>
                </c:pt>
                <c:pt idx="1238">
                  <c:v>1.31364714597637E-5</c:v>
                </c:pt>
                <c:pt idx="1239">
                  <c:v>1.68565443608682E-5</c:v>
                </c:pt>
                <c:pt idx="1240">
                  <c:v>1.94157434488622E-5</c:v>
                </c:pt>
                <c:pt idx="1241">
                  <c:v>2.22739554887179E-5</c:v>
                </c:pt>
                <c:pt idx="1242">
                  <c:v>2.04007272902894E-5</c:v>
                </c:pt>
                <c:pt idx="1243">
                  <c:v>1.86506220720392E-5</c:v>
                </c:pt>
                <c:pt idx="1244">
                  <c:v>1.58891495166094E-5</c:v>
                </c:pt>
                <c:pt idx="1245">
                  <c:v>1.94948939361197E-5</c:v>
                </c:pt>
                <c:pt idx="1246">
                  <c:v>1.75513097490178E-5</c:v>
                </c:pt>
                <c:pt idx="1247">
                  <c:v>1.63464634429863E-5</c:v>
                </c:pt>
                <c:pt idx="1248">
                  <c:v>1.65927094033431E-5</c:v>
                </c:pt>
                <c:pt idx="1249">
                  <c:v>2.0585411760557E-5</c:v>
                </c:pt>
                <c:pt idx="1250">
                  <c:v>2.00929198398434E-5</c:v>
                </c:pt>
                <c:pt idx="1251">
                  <c:v>1.7665638230612E-5</c:v>
                </c:pt>
                <c:pt idx="1252">
                  <c:v>1.40071268195966E-5</c:v>
                </c:pt>
                <c:pt idx="1253">
                  <c:v>1.43237287686268E-5</c:v>
                </c:pt>
                <c:pt idx="1254">
                  <c:v>1.17381461848804E-5</c:v>
                </c:pt>
                <c:pt idx="1255">
                  <c:v>9.77697300061007E-6</c:v>
                </c:pt>
                <c:pt idx="1256">
                  <c:v>8.17637425829085E-6</c:v>
                </c:pt>
                <c:pt idx="1257">
                  <c:v>1.06828063547798E-5</c:v>
                </c:pt>
                <c:pt idx="1258">
                  <c:v>9.31965907423316E-6</c:v>
                </c:pt>
                <c:pt idx="1259">
                  <c:v>7.12982892677443E-6</c:v>
                </c:pt>
                <c:pt idx="1260">
                  <c:v>6.68130949898168E-6</c:v>
                </c:pt>
                <c:pt idx="1261">
                  <c:v>9.12618010538141E-6</c:v>
                </c:pt>
                <c:pt idx="1262">
                  <c:v>5.11588875099916E-6</c:v>
                </c:pt>
                <c:pt idx="1263">
                  <c:v>2.84690811628286E-6</c:v>
                </c:pt>
                <c:pt idx="1264">
                  <c:v>3.18109906248137E-6</c:v>
                </c:pt>
                <c:pt idx="1265">
                  <c:v>4.52665734585965E-6</c:v>
                </c:pt>
                <c:pt idx="1266">
                  <c:v>1.0352414079435E-6</c:v>
                </c:pt>
                <c:pt idx="1267">
                  <c:v>-1.43601269420872E-6</c:v>
                </c:pt>
                <c:pt idx="1268">
                  <c:v>-1.61190266589214E-6</c:v>
                </c:pt>
                <c:pt idx="1269">
                  <c:v>9.73679917854309E-7</c:v>
                </c:pt>
                <c:pt idx="1270">
                  <c:v>-1.66466965739717E-6</c:v>
                </c:pt>
                <c:pt idx="1271">
                  <c:v>-2.27149005970501E-6</c:v>
                </c:pt>
                <c:pt idx="1272">
                  <c:v>-8.16599122462725E-8</c:v>
                </c:pt>
                <c:pt idx="1273">
                  <c:v>5.5907916745444E-6</c:v>
                </c:pt>
                <c:pt idx="1274">
                  <c:v>3.26024954973894E-6</c:v>
                </c:pt>
                <c:pt idx="1275">
                  <c:v>1.23751487537947E-6</c:v>
                </c:pt>
                <c:pt idx="1276">
                  <c:v>4.46010002804044E-7</c:v>
                </c:pt>
                <c:pt idx="1277">
                  <c:v>3.12833207097634E-6</c:v>
                </c:pt>
                <c:pt idx="1278">
                  <c:v>-2.0098422157077E-8</c:v>
                </c:pt>
                <c:pt idx="1279">
                  <c:v>-2.51773602006179E-6</c:v>
                </c:pt>
                <c:pt idx="1280">
                  <c:v>-7.02051929515765E-6</c:v>
                </c:pt>
                <c:pt idx="1281">
                  <c:v>-6.81824582772169E-6</c:v>
                </c:pt>
                <c:pt idx="1282">
                  <c:v>-9.13999345394303E-6</c:v>
                </c:pt>
                <c:pt idx="1283">
                  <c:v>-1.08285371821039E-5</c:v>
                </c:pt>
                <c:pt idx="1284">
                  <c:v>-1.09604546608665E-5</c:v>
                </c:pt>
                <c:pt idx="1285">
                  <c:v>-8.1550096125158E-6</c:v>
                </c:pt>
                <c:pt idx="1286">
                  <c:v>-1.05471132274105E-5</c:v>
                </c:pt>
                <c:pt idx="1287">
                  <c:v>-1.30359563267311E-5</c:v>
                </c:pt>
                <c:pt idx="1288">
                  <c:v>-1.43023641228518E-5</c:v>
                </c:pt>
                <c:pt idx="1289">
                  <c:v>-9.39503391288397E-6</c:v>
                </c:pt>
                <c:pt idx="1290">
                  <c:v>-9.72922485908249E-6</c:v>
                </c:pt>
                <c:pt idx="1291">
                  <c:v>-1.20861504796405E-5</c:v>
                </c:pt>
                <c:pt idx="1292">
                  <c:v>-1.23323964399973E-5</c:v>
                </c:pt>
                <c:pt idx="1293">
                  <c:v>-7.86479115923816E-6</c:v>
                </c:pt>
                <c:pt idx="1294">
                  <c:v>-9.87873133501342E-6</c:v>
                </c:pt>
                <c:pt idx="1295">
                  <c:v>-1.19454385022938E-5</c:v>
                </c:pt>
                <c:pt idx="1296">
                  <c:v>-1.16991925419369E-5</c:v>
                </c:pt>
                <c:pt idx="1297">
                  <c:v>-8.88495299500203E-6</c:v>
                </c:pt>
                <c:pt idx="1298">
                  <c:v>-1.08988931707773E-5</c:v>
                </c:pt>
                <c:pt idx="1299">
                  <c:v>-1.33085857828404E-5</c:v>
                </c:pt>
                <c:pt idx="1300">
                  <c:v>-1.65097832674788E-5</c:v>
                </c:pt>
                <c:pt idx="1301">
                  <c:v>-1.43551311143568E-5</c:v>
                </c:pt>
                <c:pt idx="1302">
                  <c:v>-1.61667978226961E-5</c:v>
                </c:pt>
                <c:pt idx="1303">
                  <c:v>-1.54016764458732E-5</c:v>
                </c:pt>
                <c:pt idx="1304">
                  <c:v>-1.54016764458732E-5</c:v>
                </c:pt>
                <c:pt idx="1305">
                  <c:v>-1.31942573012461E-5</c:v>
                </c:pt>
                <c:pt idx="1306">
                  <c:v>-1.29480113408893E-5</c:v>
                </c:pt>
                <c:pt idx="1307">
                  <c:v>-1.6571344757568E-5</c:v>
                </c:pt>
                <c:pt idx="1308">
                  <c:v>-1.82335049899764E-5</c:v>
                </c:pt>
                <c:pt idx="1309">
                  <c:v>-1.54984159302991E-5</c:v>
                </c:pt>
                <c:pt idx="1310">
                  <c:v>-1.43375421171884E-5</c:v>
                </c:pt>
                <c:pt idx="1311">
                  <c:v>-1.3546037244613E-5</c:v>
                </c:pt>
                <c:pt idx="1312">
                  <c:v>-1.43375421171884E-5</c:v>
                </c:pt>
                <c:pt idx="1313">
                  <c:v>-1.28072993635425E-5</c:v>
                </c:pt>
                <c:pt idx="1314">
                  <c:v>-1.49707460152488E-5</c:v>
                </c:pt>
                <c:pt idx="1315">
                  <c:v>-1.49003900265754E-5</c:v>
                </c:pt>
                <c:pt idx="1316">
                  <c:v>-1.35812152389497E-5</c:v>
                </c:pt>
                <c:pt idx="1317">
                  <c:v>-8.08465362384245E-6</c:v>
                </c:pt>
                <c:pt idx="1318">
                  <c:v>-8.44522806579345E-6</c:v>
                </c:pt>
                <c:pt idx="1319">
                  <c:v>-1.13562070971543E-5</c:v>
                </c:pt>
                <c:pt idx="1320">
                  <c:v>-1.26402038904433E-5</c:v>
                </c:pt>
                <c:pt idx="1321">
                  <c:v>-8.80580250774451E-6</c:v>
                </c:pt>
                <c:pt idx="1322">
                  <c:v>-9.35985591854732E-6</c:v>
                </c:pt>
                <c:pt idx="1323">
                  <c:v>-1.10923721396291E-5</c:v>
                </c:pt>
                <c:pt idx="1324">
                  <c:v>-1.29656003380576E-5</c:v>
                </c:pt>
                <c:pt idx="1325">
                  <c:v>-1.19102605079571E-5</c:v>
                </c:pt>
                <c:pt idx="1326">
                  <c:v>-1.24467249215915E-5</c:v>
                </c:pt>
                <c:pt idx="1327">
                  <c:v>-1.31239013125727E-5</c:v>
                </c:pt>
                <c:pt idx="1328">
                  <c:v>-1.16376310518477E-5</c:v>
                </c:pt>
                <c:pt idx="1329">
                  <c:v>-5.62219402027439E-6</c:v>
                </c:pt>
                <c:pt idx="1330">
                  <c:v>-6.44008238860235E-6</c:v>
                </c:pt>
                <c:pt idx="1331">
                  <c:v>-9.13119895535886E-6</c:v>
                </c:pt>
                <c:pt idx="1332">
                  <c:v>-9.96667632085516E-6</c:v>
                </c:pt>
                <c:pt idx="1333">
                  <c:v>-5.91241247355204E-6</c:v>
                </c:pt>
                <c:pt idx="1334">
                  <c:v>-3.96882828645013E-6</c:v>
                </c:pt>
                <c:pt idx="1335">
                  <c:v>-4.48770370291623E-6</c:v>
                </c:pt>
                <c:pt idx="1336">
                  <c:v>-4.32940272840114E-6</c:v>
                </c:pt>
                <c:pt idx="1337">
                  <c:v>-8.46781289069205E-7</c:v>
                </c:pt>
                <c:pt idx="1338">
                  <c:v>-2.55291401439849E-6</c:v>
                </c:pt>
                <c:pt idx="1339">
                  <c:v>-3.15973441670633E-6</c:v>
                </c:pt>
                <c:pt idx="1340">
                  <c:v>-2.32425705121004E-6</c:v>
                </c:pt>
                <c:pt idx="1341">
                  <c:v>1.55411682440966E-6</c:v>
                </c:pt>
                <c:pt idx="1342">
                  <c:v>3.66859515546471E-7</c:v>
                </c:pt>
                <c:pt idx="1343">
                  <c:v>1.12318639378524E-6</c:v>
                </c:pt>
                <c:pt idx="1344">
                  <c:v>1.64206181025134E-6</c:v>
                </c:pt>
                <c:pt idx="1345">
                  <c:v>4.35956187276039E-6</c:v>
                </c:pt>
                <c:pt idx="1346">
                  <c:v>2.12575923238079E-6</c:v>
                </c:pt>
                <c:pt idx="1347">
                  <c:v>-1.28650621827778E-6</c:v>
                </c:pt>
                <c:pt idx="1348">
                  <c:v>-9.69904269247595E-7</c:v>
                </c:pt>
                <c:pt idx="1349">
                  <c:v>3.03159258655049E-6</c:v>
                </c:pt>
                <c:pt idx="1350">
                  <c:v>9.20912926349278E-7</c:v>
                </c:pt>
                <c:pt idx="1351">
                  <c:v>-2.82554347050781E-6</c:v>
                </c:pt>
                <c:pt idx="1352">
                  <c:v>-5.26161957832333E-6</c:v>
                </c:pt>
                <c:pt idx="1353">
                  <c:v>-3.71878365523921E-7</c:v>
                </c:pt>
                <c:pt idx="1354">
                  <c:v>-1.69604898088008E-7</c:v>
                </c:pt>
                <c:pt idx="1355">
                  <c:v>-3.93365029211343E-6</c:v>
                </c:pt>
                <c:pt idx="1356">
                  <c:v>-7.47783322153456E-6</c:v>
                </c:pt>
                <c:pt idx="1357">
                  <c:v>-6.26419241691888E-6</c:v>
                </c:pt>
                <c:pt idx="1358">
                  <c:v>-8.99048697801211E-6</c:v>
                </c:pt>
                <c:pt idx="1359">
                  <c:v>-7.73287368047555E-6</c:v>
                </c:pt>
                <c:pt idx="1360">
                  <c:v>-5.93000147072036E-6</c:v>
                </c:pt>
                <c:pt idx="1361">
                  <c:v>-1.69984765173382E-6</c:v>
                </c:pt>
                <c:pt idx="1362">
                  <c:v>-2.21872306819998E-6</c:v>
                </c:pt>
                <c:pt idx="1363">
                  <c:v>-3.49392536290485E-6</c:v>
                </c:pt>
                <c:pt idx="1364">
                  <c:v>-3.37959688131062E-6</c:v>
                </c:pt>
                <c:pt idx="1365">
                  <c:v>3.11953757239218E-6</c:v>
                </c:pt>
                <c:pt idx="1366">
                  <c:v>2.89967510778789E-6</c:v>
                </c:pt>
                <c:pt idx="1367">
                  <c:v>-2.50942498869982E-9</c:v>
                </c:pt>
                <c:pt idx="1368">
                  <c:v>-2.86951596342868E-6</c:v>
                </c:pt>
                <c:pt idx="1369">
                  <c:v>-1.13039235729134E-8</c:v>
                </c:pt>
                <c:pt idx="1370">
                  <c:v>-1.07543825225766E-6</c:v>
                </c:pt>
                <c:pt idx="1371">
                  <c:v>-3.95123928928175E-6</c:v>
                </c:pt>
                <c:pt idx="1372">
                  <c:v>-5.13849659814494E-6</c:v>
                </c:pt>
                <c:pt idx="1373">
                  <c:v>-1.05784925508933E-6</c:v>
                </c:pt>
                <c:pt idx="1374">
                  <c:v>-4.05677327229182E-6</c:v>
                </c:pt>
                <c:pt idx="1375">
                  <c:v>-8.90254199217036E-6</c:v>
                </c:pt>
                <c:pt idx="1376">
                  <c:v>-1.03008672670537E-5</c:v>
                </c:pt>
                <c:pt idx="1377">
                  <c:v>-7.88238015640648E-6</c:v>
                </c:pt>
                <c:pt idx="1378">
                  <c:v>-8.30451608844674E-6</c:v>
                </c:pt>
                <c:pt idx="1379">
                  <c:v>-6.75668433763249E-6</c:v>
                </c:pt>
                <c:pt idx="1380">
                  <c:v>-8.01429763516904E-6</c:v>
                </c:pt>
                <c:pt idx="1381">
                  <c:v>-4.54926519300543E-6</c:v>
                </c:pt>
                <c:pt idx="1382">
                  <c:v>-5.08572960663991E-6</c:v>
                </c:pt>
                <c:pt idx="1383">
                  <c:v>-5.83326198629451E-6</c:v>
                </c:pt>
                <c:pt idx="1384">
                  <c:v>-8.19018760685246E-6</c:v>
                </c:pt>
                <c:pt idx="1385">
                  <c:v>-7.85599666065394E-6</c:v>
                </c:pt>
                <c:pt idx="1386">
                  <c:v>-8.68267952756607E-6</c:v>
                </c:pt>
                <c:pt idx="1387">
                  <c:v>-9.7380193576667E-6</c:v>
                </c:pt>
                <c:pt idx="1388">
                  <c:v>-1.00985937996177E-5</c:v>
                </c:pt>
                <c:pt idx="1389">
                  <c:v>-5.61339952169022E-6</c:v>
                </c:pt>
                <c:pt idx="1390">
                  <c:v>-6.39610989568148E-6</c:v>
                </c:pt>
                <c:pt idx="1391">
                  <c:v>-5.64857751602688E-6</c:v>
                </c:pt>
                <c:pt idx="1392">
                  <c:v>-4.54926519300543E-6</c:v>
                </c:pt>
                <c:pt idx="1393">
                  <c:v>7.66410622688226E-8</c:v>
                </c:pt>
                <c:pt idx="1394">
                  <c:v>-5.47768337207343E-7</c:v>
                </c:pt>
                <c:pt idx="1395">
                  <c:v>-1.91971011633811E-6</c:v>
                </c:pt>
                <c:pt idx="1396">
                  <c:v>-2.41220203705173E-6</c:v>
                </c:pt>
                <c:pt idx="1397">
                  <c:v>2.20490971963836E-6</c:v>
                </c:pt>
                <c:pt idx="1398">
                  <c:v>2.33682719840092E-6</c:v>
                </c:pt>
                <c:pt idx="1399">
                  <c:v>1.55411682440966E-6</c:v>
                </c:pt>
                <c:pt idx="1400">
                  <c:v>-1.92850461492233E-6</c:v>
                </c:pt>
                <c:pt idx="1401">
                  <c:v>2.05540324370743E-6</c:v>
                </c:pt>
                <c:pt idx="1402">
                  <c:v>1.36063785555786E-6</c:v>
                </c:pt>
                <c:pt idx="1403">
                  <c:v>-1.53275217863457E-6</c:v>
                </c:pt>
                <c:pt idx="1404">
                  <c:v>-5.50786553868016E-6</c:v>
                </c:pt>
                <c:pt idx="1405">
                  <c:v>-4.13592375954939E-6</c:v>
                </c:pt>
                <c:pt idx="1406">
                  <c:v>-7.5042167172871E-6</c:v>
                </c:pt>
                <c:pt idx="1407">
                  <c:v>-8.38366657570432E-6</c:v>
                </c:pt>
                <c:pt idx="1408">
                  <c:v>-7.09966978241522E-6</c:v>
                </c:pt>
                <c:pt idx="1409">
                  <c:v>-2.28028455828917E-6</c:v>
                </c:pt>
                <c:pt idx="1410">
                  <c:v>-5.0505516123032E-6</c:v>
                </c:pt>
                <c:pt idx="1411">
                  <c:v>-8.8937474935862E-6</c:v>
                </c:pt>
                <c:pt idx="1412">
                  <c:v>-1.07493866948464E-5</c:v>
                </c:pt>
                <c:pt idx="1413">
                  <c:v>-8.51558405446682E-6</c:v>
                </c:pt>
                <c:pt idx="1414">
                  <c:v>-1.28336828592951E-5</c:v>
                </c:pt>
                <c:pt idx="1415">
                  <c:v>-1.5340114955784E-5</c:v>
                </c:pt>
                <c:pt idx="1416">
                  <c:v>-1.5340114955784E-5</c:v>
                </c:pt>
                <c:pt idx="1417">
                  <c:v>-1.13650015957384E-5</c:v>
                </c:pt>
                <c:pt idx="1418">
                  <c:v>-1.22532459527397E-5</c:v>
                </c:pt>
                <c:pt idx="1419">
                  <c:v>-1.39154061851482E-5</c:v>
                </c:pt>
                <c:pt idx="1420">
                  <c:v>-1.5287347964279E-5</c:v>
                </c:pt>
                <c:pt idx="1421">
                  <c:v>-1.08725096750248E-5</c:v>
                </c:pt>
                <c:pt idx="1422">
                  <c:v>-1.32558187913353E-5</c:v>
                </c:pt>
                <c:pt idx="1423">
                  <c:v>-1.48564175336546E-5</c:v>
                </c:pt>
                <c:pt idx="1424">
                  <c:v>-1.51906084798531E-5</c:v>
                </c:pt>
                <c:pt idx="1425">
                  <c:v>-1.06438527118364E-5</c:v>
                </c:pt>
                <c:pt idx="1426">
                  <c:v>-9.65886887040913E-6</c:v>
                </c:pt>
                <c:pt idx="1427">
                  <c:v>-1.21565064683139E-5</c:v>
                </c:pt>
                <c:pt idx="1428">
                  <c:v>-1.49091845251596E-5</c:v>
                </c:pt>
                <c:pt idx="1429">
                  <c:v>-1.24994919130966E-5</c:v>
                </c:pt>
                <c:pt idx="1430">
                  <c:v>-1.5032307505338E-5</c:v>
                </c:pt>
                <c:pt idx="1431">
                  <c:v>-1.67824127235881E-5</c:v>
                </c:pt>
                <c:pt idx="1432">
                  <c:v>-1.78201635565204E-5</c:v>
                </c:pt>
                <c:pt idx="1433">
                  <c:v>-1.45486100832085E-5</c:v>
                </c:pt>
                <c:pt idx="1434">
                  <c:v>-1.74595891145693E-5</c:v>
                </c:pt>
                <c:pt idx="1435">
                  <c:v>-2.23493303273688E-5</c:v>
                </c:pt>
                <c:pt idx="1436">
                  <c:v>-2.39939015626088E-5</c:v>
                </c:pt>
                <c:pt idx="1437">
                  <c:v>-1.77761910635995E-5</c:v>
                </c:pt>
                <c:pt idx="1438">
                  <c:v>-1.85149289446699E-5</c:v>
                </c:pt>
                <c:pt idx="1439">
                  <c:v>-2.28594112452507E-5</c:v>
                </c:pt>
                <c:pt idx="1440">
                  <c:v>-2.313204070136E-5</c:v>
                </c:pt>
                <c:pt idx="1441">
                  <c:v>-1.91393383441461E-5</c:v>
                </c:pt>
                <c:pt idx="1442">
                  <c:v>-2.26307542820622E-5</c:v>
                </c:pt>
                <c:pt idx="1443">
                  <c:v>-2.65443061520186E-5</c:v>
                </c:pt>
                <c:pt idx="1444">
                  <c:v>-2.74061670132674E-5</c:v>
                </c:pt>
                <c:pt idx="1445">
                  <c:v>-2.20854953698436E-5</c:v>
                </c:pt>
                <c:pt idx="1446">
                  <c:v>-2.14347024746149E-5</c:v>
                </c:pt>
                <c:pt idx="1447">
                  <c:v>-2.169853743214E-5</c:v>
                </c:pt>
                <c:pt idx="1448">
                  <c:v>-2.22877688372796E-5</c:v>
                </c:pt>
                <c:pt idx="1449">
                  <c:v>-1.86380519248484E-5</c:v>
                </c:pt>
                <c:pt idx="1450">
                  <c:v>-1.91745163384828E-5</c:v>
                </c:pt>
                <c:pt idx="1451">
                  <c:v>-1.97373642478698E-5</c:v>
                </c:pt>
                <c:pt idx="1452">
                  <c:v>-2.03705681459301E-5</c:v>
                </c:pt>
                <c:pt idx="1453">
                  <c:v>-1.57182783949033E-5</c:v>
                </c:pt>
                <c:pt idx="1454">
                  <c:v>-1.62987153014587E-5</c:v>
                </c:pt>
                <c:pt idx="1455">
                  <c:v>-1.61140308311911E-5</c:v>
                </c:pt>
                <c:pt idx="1456">
                  <c:v>-1.3546037244613E-5</c:v>
                </c:pt>
                <c:pt idx="1457">
                  <c:v>-8.92013098933874E-6</c:v>
                </c:pt>
                <c:pt idx="1458">
                  <c:v>-1.00370323095285E-5</c:v>
                </c:pt>
                <c:pt idx="1459">
                  <c:v>-1.24906974145124E-5</c:v>
                </c:pt>
                <c:pt idx="1460">
                  <c:v>-1.36867492219597E-5</c:v>
                </c:pt>
                <c:pt idx="1461">
                  <c:v>-1.07054142019255E-5</c:v>
                </c:pt>
                <c:pt idx="1462">
                  <c:v>-1.3546037244613E-5</c:v>
                </c:pt>
                <c:pt idx="1463">
                  <c:v>-1.64306327802212E-5</c:v>
                </c:pt>
                <c:pt idx="1464">
                  <c:v>-1.69670971938557E-5</c:v>
                </c:pt>
                <c:pt idx="1465">
                  <c:v>-1.42759806270992E-5</c:v>
                </c:pt>
                <c:pt idx="1466">
                  <c:v>-1.6826385216509E-5</c:v>
                </c:pt>
                <c:pt idx="1467">
                  <c:v>-1.92712558229087E-5</c:v>
                </c:pt>
                <c:pt idx="1468">
                  <c:v>-2.02210616699992E-5</c:v>
                </c:pt>
                <c:pt idx="1469">
                  <c:v>-1.42408026327626E-5</c:v>
                </c:pt>
                <c:pt idx="1470">
                  <c:v>-1.28336828592951E-5</c:v>
                </c:pt>
                <c:pt idx="1471">
                  <c:v>-1.18926715107887E-5</c:v>
                </c:pt>
                <c:pt idx="1472">
                  <c:v>-1.19102605079571E-5</c:v>
                </c:pt>
                <c:pt idx="1473">
                  <c:v>-8.1550096125158E-6</c:v>
                </c:pt>
                <c:pt idx="1474">
                  <c:v>-1.03888122528954E-5</c:v>
                </c:pt>
                <c:pt idx="1475">
                  <c:v>-1.19454385022938E-5</c:v>
                </c:pt>
                <c:pt idx="1476">
                  <c:v>-1.30799288196519E-5</c:v>
                </c:pt>
                <c:pt idx="1477">
                  <c:v>-8.2517490969417E-6</c:v>
                </c:pt>
                <c:pt idx="1478">
                  <c:v>-9.51815689306241E-6</c:v>
                </c:pt>
                <c:pt idx="1479">
                  <c:v>-1.06878252047572E-5</c:v>
                </c:pt>
                <c:pt idx="1480">
                  <c:v>-7.61854519888132E-6</c:v>
                </c:pt>
                <c:pt idx="1481">
                  <c:v>-3.37959688131062E-6</c:v>
                </c:pt>
                <c:pt idx="1482">
                  <c:v>-5.16488009389743E-6</c:v>
                </c:pt>
                <c:pt idx="1483">
                  <c:v>-6.24660341975055E-6</c:v>
                </c:pt>
                <c:pt idx="1484">
                  <c:v>-7.92635264932735E-6</c:v>
                </c:pt>
                <c:pt idx="1485">
                  <c:v>-5.80687849054197E-6</c:v>
                </c:pt>
                <c:pt idx="1486">
                  <c:v>-7.62733969746549E-6</c:v>
                </c:pt>
                <c:pt idx="1487">
                  <c:v>-1.05031407344896E-5</c:v>
                </c:pt>
                <c:pt idx="1488">
                  <c:v>-1.17871375277787E-5</c:v>
                </c:pt>
                <c:pt idx="1489">
                  <c:v>-1.01689497882911E-5</c:v>
                </c:pt>
                <c:pt idx="1490">
                  <c:v>-1.30271618281468E-5</c:v>
                </c:pt>
                <c:pt idx="1491">
                  <c:v>-1.60700583382702E-5</c:v>
                </c:pt>
                <c:pt idx="1492">
                  <c:v>-1.83918059644915E-5</c:v>
                </c:pt>
                <c:pt idx="1493">
                  <c:v>-1.50938689954272E-5</c:v>
                </c:pt>
                <c:pt idx="1494">
                  <c:v>-1.79344920381146E-5</c:v>
                </c:pt>
                <c:pt idx="1495">
                  <c:v>-1.95614742761863E-5</c:v>
                </c:pt>
                <c:pt idx="1496">
                  <c:v>-1.94735292903447E-5</c:v>
                </c:pt>
                <c:pt idx="1497">
                  <c:v>-1.7494767108906E-5</c:v>
                </c:pt>
                <c:pt idx="1498">
                  <c:v>-2.03353901515934E-5</c:v>
                </c:pt>
                <c:pt idx="1499">
                  <c:v>-2.18216604123184E-5</c:v>
                </c:pt>
                <c:pt idx="1500">
                  <c:v>-2.12060455114264E-5</c:v>
                </c:pt>
                <c:pt idx="1501">
                  <c:v>-1.76618625820053E-5</c:v>
                </c:pt>
                <c:pt idx="1502">
                  <c:v>-1.94559402931763E-5</c:v>
                </c:pt>
                <c:pt idx="1503">
                  <c:v>-1.94559402931763E-5</c:v>
                </c:pt>
                <c:pt idx="1504">
                  <c:v>-1.86644354206009E-5</c:v>
                </c:pt>
                <c:pt idx="1505">
                  <c:v>-1.57622508878242E-5</c:v>
                </c:pt>
                <c:pt idx="1506">
                  <c:v>-1.73980276244801E-5</c:v>
                </c:pt>
                <c:pt idx="1507">
                  <c:v>-2.02826231600884E-5</c:v>
                </c:pt>
                <c:pt idx="1508">
                  <c:v>-2.02386506671676E-5</c:v>
                </c:pt>
                <c:pt idx="1509">
                  <c:v>-1.51554304855164E-5</c:v>
                </c:pt>
                <c:pt idx="1510">
                  <c:v>-1.87611749050268E-5</c:v>
                </c:pt>
                <c:pt idx="1511">
                  <c:v>-2.22437963443587E-5</c:v>
                </c:pt>
                <c:pt idx="1512">
                  <c:v>-2.62804711944935E-5</c:v>
                </c:pt>
                <c:pt idx="1513">
                  <c:v>-2.43456815059757E-5</c:v>
                </c:pt>
                <c:pt idx="1514">
                  <c:v>-2.71159485599898E-5</c:v>
                </c:pt>
                <c:pt idx="1515">
                  <c:v>-2.8918820769745E-5</c:v>
                </c:pt>
                <c:pt idx="1516">
                  <c:v>-2.75644679877825E-5</c:v>
                </c:pt>
                <c:pt idx="1517">
                  <c:v>-2.33255196702118E-5</c:v>
                </c:pt>
                <c:pt idx="1518">
                  <c:v>-2.70631815684847E-5</c:v>
                </c:pt>
                <c:pt idx="1519">
                  <c:v>-3.12229793987979E-5</c:v>
                </c:pt>
                <c:pt idx="1520">
                  <c:v>-3.19705117784525E-5</c:v>
                </c:pt>
                <c:pt idx="1521">
                  <c:v>-2.91474777329334E-5</c:v>
                </c:pt>
                <c:pt idx="1522">
                  <c:v>-3.13548968775605E-5</c:v>
                </c:pt>
                <c:pt idx="1523">
                  <c:v>-3.38085619825444E-5</c:v>
                </c:pt>
                <c:pt idx="1524">
                  <c:v>-3.38789179712177E-5</c:v>
                </c:pt>
                <c:pt idx="1525">
                  <c:v>-2.6359621681751E-5</c:v>
                </c:pt>
                <c:pt idx="1526">
                  <c:v>-2.50844193870461E-5</c:v>
                </c:pt>
                <c:pt idx="1527">
                  <c:v>-2.34486426503902E-5</c:v>
                </c:pt>
                <c:pt idx="1528">
                  <c:v>-2.40290795569455E-5</c:v>
                </c:pt>
                <c:pt idx="1529">
                  <c:v>-2.06256086048711E-5</c:v>
                </c:pt>
                <c:pt idx="1530">
                  <c:v>-1.95262962818497E-5</c:v>
                </c:pt>
                <c:pt idx="1531">
                  <c:v>-2.01155276869891E-5</c:v>
                </c:pt>
                <c:pt idx="1532">
                  <c:v>-2.04936911261085E-5</c:v>
                </c:pt>
                <c:pt idx="1533">
                  <c:v>-1.5955729856676E-5</c:v>
                </c:pt>
                <c:pt idx="1534">
                  <c:v>-1.718695965846E-5</c:v>
                </c:pt>
                <c:pt idx="1535">
                  <c:v>-1.61052363326069E-5</c:v>
                </c:pt>
                <c:pt idx="1536">
                  <c:v>-1.32734077885037E-5</c:v>
                </c:pt>
                <c:pt idx="1537">
                  <c:v>-9.41262291005235E-6</c:v>
                </c:pt>
                <c:pt idx="1538">
                  <c:v>-1.04415792444004E-5</c:v>
                </c:pt>
                <c:pt idx="1539">
                  <c:v>-1.04855517373213E-5</c:v>
                </c:pt>
                <c:pt idx="1540">
                  <c:v>-1.0010648813776E-5</c:v>
                </c:pt>
                <c:pt idx="1541">
                  <c:v>-4.56685419017381E-6</c:v>
                </c:pt>
                <c:pt idx="1542">
                  <c:v>-5.75411149903694E-6</c:v>
                </c:pt>
                <c:pt idx="1543">
                  <c:v>-7.16123127250442E-6</c:v>
                </c:pt>
                <c:pt idx="1544">
                  <c:v>-1.00546213066968E-5</c:v>
                </c:pt>
                <c:pt idx="1545">
                  <c:v>-6.55441087019658E-6</c:v>
                </c:pt>
                <c:pt idx="1546">
                  <c:v>-6.14986393532465E-6</c:v>
                </c:pt>
                <c:pt idx="1547">
                  <c:v>-8.832186003497E-6</c:v>
                </c:pt>
                <c:pt idx="1548">
                  <c:v>-8.51558405446682E-6</c:v>
                </c:pt>
                <c:pt idx="1549">
                  <c:v>-4.66359367459966E-6</c:v>
                </c:pt>
                <c:pt idx="1550">
                  <c:v>-7.53060021303959E-6</c:v>
                </c:pt>
                <c:pt idx="1551">
                  <c:v>-7.62733969746549E-6</c:v>
                </c:pt>
                <c:pt idx="1552">
                  <c:v>-8.57714554455601E-6</c:v>
                </c:pt>
                <c:pt idx="1553">
                  <c:v>-4.15351275671772E-6</c:v>
                </c:pt>
                <c:pt idx="1554">
                  <c:v>-4.58444318734213E-6</c:v>
                </c:pt>
                <c:pt idx="1555">
                  <c:v>-5.41112605425426E-6</c:v>
                </c:pt>
                <c:pt idx="1556">
                  <c:v>-5.16488009389743E-6</c:v>
                </c:pt>
                <c:pt idx="1557">
                  <c:v>-1.07543825225766E-6</c:v>
                </c:pt>
                <c:pt idx="1558">
                  <c:v>3.75654014130635E-7</c:v>
                </c:pt>
                <c:pt idx="1559">
                  <c:v>2.0378142465391E-6</c:v>
                </c:pt>
                <c:pt idx="1560">
                  <c:v>1.40461034847873E-6</c:v>
                </c:pt>
                <c:pt idx="1561">
                  <c:v>4.41232886426543E-6</c:v>
                </c:pt>
                <c:pt idx="1562">
                  <c:v>2.69740164035197E-6</c:v>
                </c:pt>
                <c:pt idx="1563">
                  <c:v>7.01050461744988E-7</c:v>
                </c:pt>
                <c:pt idx="1564">
                  <c:v>8.59351436260083E-7</c:v>
                </c:pt>
                <c:pt idx="1565">
                  <c:v>3.47131751575907E-6</c:v>
                </c:pt>
                <c:pt idx="1566">
                  <c:v>1.54532232582549E-6</c:v>
                </c:pt>
                <c:pt idx="1567">
                  <c:v>-1.10182174801015E-6</c:v>
                </c:pt>
                <c:pt idx="1568">
                  <c:v>-4.3381972269853E-6</c:v>
                </c:pt>
                <c:pt idx="1569">
                  <c:v>2.43736535368081E-7</c:v>
                </c:pt>
                <c:pt idx="1570">
                  <c:v>-2.37702404271507E-6</c:v>
                </c:pt>
                <c:pt idx="1571">
                  <c:v>-5.87723447921533E-6</c:v>
                </c:pt>
                <c:pt idx="1572">
                  <c:v>-6.57199986736491E-6</c:v>
                </c:pt>
                <c:pt idx="1573">
                  <c:v>-2.03403859793234E-6</c:v>
                </c:pt>
                <c:pt idx="1574">
                  <c:v>-4.4349367114112E-6</c:v>
                </c:pt>
                <c:pt idx="1575">
                  <c:v>-5.50786553868016E-6</c:v>
                </c:pt>
                <c:pt idx="1576">
                  <c:v>-6.72150634329584E-6</c:v>
                </c:pt>
                <c:pt idx="1577">
                  <c:v>-5.60460502310601E-6</c:v>
                </c:pt>
                <c:pt idx="1578">
                  <c:v>-8.22536560118916E-6</c:v>
                </c:pt>
                <c:pt idx="1579">
                  <c:v>-1.04591682415688E-5</c:v>
                </c:pt>
                <c:pt idx="1580">
                  <c:v>-1.30535453238994E-5</c:v>
                </c:pt>
                <c:pt idx="1581">
                  <c:v>-1.3343763777177E-5</c:v>
                </c:pt>
                <c:pt idx="1582">
                  <c:v>-1.75387396018269E-5</c:v>
                </c:pt>
                <c:pt idx="1583">
                  <c:v>-1.9851692729464E-5</c:v>
                </c:pt>
                <c:pt idx="1584">
                  <c:v>-2.06871700949603E-5</c:v>
                </c:pt>
                <c:pt idx="1585">
                  <c:v>-1.58677848708343E-5</c:v>
                </c:pt>
                <c:pt idx="1586">
                  <c:v>-1.7389233125896E-5</c:v>
                </c:pt>
                <c:pt idx="1587">
                  <c:v>-2.08982380609805E-5</c:v>
                </c:pt>
                <c:pt idx="1588">
                  <c:v>-1.87787639021951E-5</c:v>
                </c:pt>
                <c:pt idx="1589">
                  <c:v>-1.45046375902877E-5</c:v>
                </c:pt>
                <c:pt idx="1590">
                  <c:v>-1.71166036697867E-5</c:v>
                </c:pt>
                <c:pt idx="1591">
                  <c:v>-1.70550421796975E-5</c:v>
                </c:pt>
                <c:pt idx="1592">
                  <c:v>-1.67120567349147E-5</c:v>
                </c:pt>
                <c:pt idx="1593">
                  <c:v>-1.14353575844118E-5</c:v>
                </c:pt>
                <c:pt idx="1594">
                  <c:v>-1.0881304173609E-5</c:v>
                </c:pt>
                <c:pt idx="1595">
                  <c:v>-1.24555194201757E-5</c:v>
                </c:pt>
                <c:pt idx="1596">
                  <c:v>-1.43023641228518E-5</c:v>
                </c:pt>
                <c:pt idx="1597">
                  <c:v>-1.11627281283025E-5</c:v>
                </c:pt>
                <c:pt idx="1598">
                  <c:v>-1.267538188478E-5</c:v>
                </c:pt>
                <c:pt idx="1599">
                  <c:v>-1.54984159302991E-5</c:v>
                </c:pt>
                <c:pt idx="1600">
                  <c:v>-1.79081085423621E-5</c:v>
                </c:pt>
                <c:pt idx="1601">
                  <c:v>-1.19982054937988E-5</c:v>
                </c:pt>
                <c:pt idx="1602">
                  <c:v>-1.2983189335226E-5</c:v>
                </c:pt>
                <c:pt idx="1603">
                  <c:v>-1.55687719189725E-5</c:v>
                </c:pt>
                <c:pt idx="1604">
                  <c:v>-1.77761910635995E-5</c:v>
                </c:pt>
                <c:pt idx="1605">
                  <c:v>-1.46541440662186E-5</c:v>
                </c:pt>
                <c:pt idx="1606">
                  <c:v>-1.39857621738216E-5</c:v>
                </c:pt>
                <c:pt idx="1607">
                  <c:v>-1.57798398849926E-5</c:v>
                </c:pt>
                <c:pt idx="1608">
                  <c:v>-1.72045486556283E-5</c:v>
                </c:pt>
                <c:pt idx="1609">
                  <c:v>-1.2473108417344E-5</c:v>
                </c:pt>
                <c:pt idx="1610">
                  <c:v>-1.11627281283025E-5</c:v>
                </c:pt>
                <c:pt idx="1611">
                  <c:v>-1.11187556353816E-5</c:v>
                </c:pt>
                <c:pt idx="1612">
                  <c:v>-1.03008672670537E-5</c:v>
                </c:pt>
                <c:pt idx="1613">
                  <c:v>-5.16488009389743E-6</c:v>
                </c:pt>
                <c:pt idx="1614">
                  <c:v>-6.16745293249303E-6</c:v>
                </c:pt>
                <c:pt idx="1615">
                  <c:v>-7.31953224701951E-6</c:v>
                </c:pt>
                <c:pt idx="1616">
                  <c:v>-8.48920055871432E-6</c:v>
                </c:pt>
                <c:pt idx="1617">
                  <c:v>-3.92485579352926E-6</c:v>
                </c:pt>
                <c:pt idx="1618">
                  <c:v>-4.66359367459966E-6</c:v>
                </c:pt>
                <c:pt idx="1619">
                  <c:v>-5.74531700045278E-6</c:v>
                </c:pt>
                <c:pt idx="1620">
                  <c:v>-5.67496101177942E-6</c:v>
                </c:pt>
                <c:pt idx="1621">
                  <c:v>-1.64708066022879E-6</c:v>
                </c:pt>
                <c:pt idx="1622">
                  <c:v>5.90520651004954E-8</c:v>
                </c:pt>
                <c:pt idx="1623">
                  <c:v>-5.03795844286525E-7</c:v>
                </c:pt>
                <c:pt idx="1624">
                  <c:v>1.40461034847873E-6</c:v>
                </c:pt>
                <c:pt idx="1625">
                  <c:v>7.24415740836865E-6</c:v>
                </c:pt>
                <c:pt idx="1626">
                  <c:v>6.12725608817888E-6</c:v>
                </c:pt>
                <c:pt idx="1627">
                  <c:v>4.236438892582E-6</c:v>
                </c:pt>
                <c:pt idx="1628">
                  <c:v>4.07813791806691E-6</c:v>
                </c:pt>
                <c:pt idx="1629">
                  <c:v>7.05947293810107E-6</c:v>
                </c:pt>
                <c:pt idx="1630">
                  <c:v>5.53802468303937E-6</c:v>
                </c:pt>
                <c:pt idx="1631">
                  <c:v>5.64355866604943E-6</c:v>
                </c:pt>
                <c:pt idx="1632">
                  <c:v>5.35334021277178E-6</c:v>
                </c:pt>
                <c:pt idx="1633">
                  <c:v>9.93527397512517E-6</c:v>
                </c:pt>
                <c:pt idx="1634">
                  <c:v>1.07795458392057E-5</c:v>
                </c:pt>
                <c:pt idx="1635">
                  <c:v>7.52558136306214E-6</c:v>
                </c:pt>
                <c:pt idx="1636">
                  <c:v>6.10087259242639E-6</c:v>
                </c:pt>
                <c:pt idx="1637">
                  <c:v>1.51855896298756E-5</c:v>
                </c:pt>
                <c:pt idx="1638">
                  <c:v>2.05678227633887E-5</c:v>
                </c:pt>
                <c:pt idx="1639">
                  <c:v>1.75688987461861E-5</c:v>
                </c:pt>
                <c:pt idx="1640">
                  <c:v>1.65047644175014E-5</c:v>
                </c:pt>
                <c:pt idx="1641">
                  <c:v>2.02160428200218E-5</c:v>
                </c:pt>
                <c:pt idx="1642">
                  <c:v>1.81581301513256E-5</c:v>
                </c:pt>
                <c:pt idx="1643">
                  <c:v>1.6742215879274E-5</c:v>
                </c:pt>
                <c:pt idx="1644">
                  <c:v>1.77799667122062E-5</c:v>
                </c:pt>
                <c:pt idx="1645">
                  <c:v>2.37250477551062E-5</c:v>
                </c:pt>
                <c:pt idx="1646">
                  <c:v>2.28543923952732E-5</c:v>
                </c:pt>
                <c:pt idx="1647">
                  <c:v>2.08140687237454E-5</c:v>
                </c:pt>
                <c:pt idx="1648">
                  <c:v>1.99522078624967E-5</c:v>
                </c:pt>
                <c:pt idx="1649">
                  <c:v>2.47276205937018E-5</c:v>
                </c:pt>
                <c:pt idx="1650">
                  <c:v>2.27840364065999E-5</c:v>
                </c:pt>
                <c:pt idx="1651">
                  <c:v>1.89584295224852E-5</c:v>
                </c:pt>
                <c:pt idx="1652">
                  <c:v>1.6794982870779E-5</c:v>
                </c:pt>
                <c:pt idx="1653">
                  <c:v>1.97235508993081E-5</c:v>
                </c:pt>
                <c:pt idx="1654">
                  <c:v>1.62057514656395E-5</c:v>
                </c:pt>
                <c:pt idx="1655">
                  <c:v>1.49921106610238E-5</c:v>
                </c:pt>
                <c:pt idx="1656">
                  <c:v>1.43413177657951E-5</c:v>
                </c:pt>
                <c:pt idx="1657">
                  <c:v>1.70588178283042E-5</c:v>
                </c:pt>
                <c:pt idx="1658">
                  <c:v>1.46051527233203E-5</c:v>
                </c:pt>
                <c:pt idx="1659">
                  <c:v>1.25648290517925E-5</c:v>
                </c:pt>
                <c:pt idx="1660">
                  <c:v>1.11401202811567E-5</c:v>
                </c:pt>
                <c:pt idx="1661">
                  <c:v>1.57572320378468E-5</c:v>
                </c:pt>
                <c:pt idx="1662">
                  <c:v>1.42797562757059E-5</c:v>
                </c:pt>
                <c:pt idx="1663">
                  <c:v>1.15094892216919E-5</c:v>
                </c:pt>
                <c:pt idx="1664">
                  <c:v>1.0542094377433E-5</c:v>
                </c:pt>
                <c:pt idx="1665">
                  <c:v>1.18876526608113E-5</c:v>
                </c:pt>
                <c:pt idx="1666">
                  <c:v>8.05325127811245E-6</c:v>
                </c:pt>
                <c:pt idx="1667">
                  <c:v>6.77804898340758E-6</c:v>
                </c:pt>
                <c:pt idx="1668">
                  <c:v>6.4350635386249E-6</c:v>
                </c:pt>
                <c:pt idx="1669">
                  <c:v>1.02782594199079E-5</c:v>
                </c:pt>
                <c:pt idx="1670">
                  <c:v>7.81579981633984E-6</c:v>
                </c:pt>
                <c:pt idx="1671">
                  <c:v>3.86706995204678E-6</c:v>
                </c:pt>
                <c:pt idx="1672">
                  <c:v>1.27269286971617E-6</c:v>
                </c:pt>
                <c:pt idx="1673">
                  <c:v>4.41232886426543E-6</c:v>
                </c:pt>
                <c:pt idx="1674">
                  <c:v>1.73880129467724E-6</c:v>
                </c:pt>
                <c:pt idx="1675">
                  <c:v>-1.54154667721873E-6</c:v>
                </c:pt>
                <c:pt idx="1676">
                  <c:v>-7.94014297564173E-7</c:v>
                </c:pt>
                <c:pt idx="1677">
                  <c:v>3.90224794638349E-6</c:v>
                </c:pt>
                <c:pt idx="1678">
                  <c:v>-3.82811630910336E-6</c:v>
                </c:pt>
                <c:pt idx="1679">
                  <c:v>-1.25786424003541E-5</c:v>
                </c:pt>
                <c:pt idx="1680">
                  <c:v>-1.37131327177122E-5</c:v>
                </c:pt>
                <c:pt idx="1681">
                  <c:v>-1.0986838156619E-5</c:v>
                </c:pt>
                <c:pt idx="1682">
                  <c:v>-1.23587799357498E-5</c:v>
                </c:pt>
                <c:pt idx="1683">
                  <c:v>-1.42847751256834E-5</c:v>
                </c:pt>
                <c:pt idx="1684">
                  <c:v>-1.50498965025063E-5</c:v>
                </c:pt>
                <c:pt idx="1685">
                  <c:v>-1.21653009668981E-5</c:v>
                </c:pt>
                <c:pt idx="1686">
                  <c:v>-1.52257864741897E-5</c:v>
                </c:pt>
                <c:pt idx="1687">
                  <c:v>-1.7697040576342E-5</c:v>
                </c:pt>
                <c:pt idx="1688">
                  <c:v>-1.85589014375908E-5</c:v>
                </c:pt>
                <c:pt idx="1689">
                  <c:v>-1.42320081341784E-5</c:v>
                </c:pt>
                <c:pt idx="1690">
                  <c:v>-1.5955729856676E-5</c:v>
                </c:pt>
                <c:pt idx="1691">
                  <c:v>-1.91305438455619E-5</c:v>
                </c:pt>
                <c:pt idx="1692">
                  <c:v>-2.14786749675358E-5</c:v>
                </c:pt>
                <c:pt idx="1693">
                  <c:v>-1.61316198283594E-5</c:v>
                </c:pt>
                <c:pt idx="1694">
                  <c:v>-1.76530680834211E-5</c:v>
                </c:pt>
                <c:pt idx="1695">
                  <c:v>-1.90250098625519E-5</c:v>
                </c:pt>
                <c:pt idx="1696">
                  <c:v>-1.92272833299878E-5</c:v>
                </c:pt>
                <c:pt idx="1697">
                  <c:v>-1.37307217148806E-5</c:v>
                </c:pt>
                <c:pt idx="1698">
                  <c:v>-1.38714336922273E-5</c:v>
                </c:pt>
                <c:pt idx="1699">
                  <c:v>-1.77673965650154E-5</c:v>
                </c:pt>
                <c:pt idx="1700">
                  <c:v>-1.90074208653835E-5</c:v>
                </c:pt>
                <c:pt idx="1701">
                  <c:v>-1.50586910010905E-5</c:v>
                </c:pt>
                <c:pt idx="1702">
                  <c:v>-1.86380519248484E-5</c:v>
                </c:pt>
                <c:pt idx="1703">
                  <c:v>-2.03090066558409E-5</c:v>
                </c:pt>
                <c:pt idx="1704">
                  <c:v>-1.99484322138899E-5</c:v>
                </c:pt>
                <c:pt idx="1705">
                  <c:v>-1.66944677377464E-5</c:v>
                </c:pt>
                <c:pt idx="1706">
                  <c:v>-1.86908189163533E-5</c:v>
                </c:pt>
                <c:pt idx="1707">
                  <c:v>-2.24548643103788E-5</c:v>
                </c:pt>
                <c:pt idx="1708">
                  <c:v>-2.33782866617168E-5</c:v>
                </c:pt>
                <c:pt idx="1709">
                  <c:v>-1.74683836131535E-5</c:v>
                </c:pt>
                <c:pt idx="1710">
                  <c:v>-1.82071214942239E-5</c:v>
                </c:pt>
                <c:pt idx="1711">
                  <c:v>-1.94295567974238E-5</c:v>
                </c:pt>
                <c:pt idx="1712">
                  <c:v>-1.69143302023507E-5</c:v>
                </c:pt>
                <c:pt idx="1713">
                  <c:v>-1.26929708819483E-5</c:v>
                </c:pt>
                <c:pt idx="1714">
                  <c:v>-1.31766683040778E-5</c:v>
                </c:pt>
                <c:pt idx="1715">
                  <c:v>-1.25786424003541E-5</c:v>
                </c:pt>
                <c:pt idx="1716">
                  <c:v>-1.33613527743454E-5</c:v>
                </c:pt>
                <c:pt idx="1717">
                  <c:v>-1.00897993010335E-5</c:v>
                </c:pt>
                <c:pt idx="1718">
                  <c:v>-1.08109481849356E-5</c:v>
                </c:pt>
                <c:pt idx="1719">
                  <c:v>-1.0986838156619E-5</c:v>
                </c:pt>
                <c:pt idx="1720">
                  <c:v>-1.21213284739772E-5</c:v>
                </c:pt>
                <c:pt idx="1721">
                  <c:v>-9.84355334067676E-6</c:v>
                </c:pt>
                <c:pt idx="1722">
                  <c:v>-9.48297889872571E-6</c:v>
                </c:pt>
                <c:pt idx="1723">
                  <c:v>-1.11715226268867E-5</c:v>
                </c:pt>
                <c:pt idx="1724">
                  <c:v>-1.13298236014018E-5</c:v>
                </c:pt>
                <c:pt idx="1725">
                  <c:v>-5.67496101177942E-6</c:v>
                </c:pt>
                <c:pt idx="1726">
                  <c:v>-6.87980731781093E-6</c:v>
                </c:pt>
                <c:pt idx="1727">
                  <c:v>-8.54196755021935E-6</c:v>
                </c:pt>
                <c:pt idx="1728">
                  <c:v>-8.65629603181358E-6</c:v>
                </c:pt>
                <c:pt idx="1729">
                  <c:v>-3.8193218105192E-6</c:v>
                </c:pt>
                <c:pt idx="1730">
                  <c:v>-5.0505516123032E-6</c:v>
                </c:pt>
                <c:pt idx="1731">
                  <c:v>-6.46646588435484E-6</c:v>
                </c:pt>
                <c:pt idx="1732">
                  <c:v>-5.85964548204701E-6</c:v>
                </c:pt>
                <c:pt idx="1733">
                  <c:v>-7.32452807474978E-7</c:v>
                </c:pt>
                <c:pt idx="1734">
                  <c:v>-2.79036547617111E-6</c:v>
                </c:pt>
                <c:pt idx="1735">
                  <c:v>-3.95123928928175E-6</c:v>
                </c:pt>
                <c:pt idx="1736">
                  <c:v>-4.09195126662852E-6</c:v>
                </c:pt>
                <c:pt idx="1737">
                  <c:v>4.19626507051503E-7</c:v>
                </c:pt>
                <c:pt idx="1738">
                  <c:v>-2.48755385345531E-7</c:v>
                </c:pt>
                <c:pt idx="1739">
                  <c:v>-4.03038977653933E-6</c:v>
                </c:pt>
                <c:pt idx="1740">
                  <c:v>-4.89225063778811E-6</c:v>
                </c:pt>
                <c:pt idx="1741">
                  <c:v>-9.87493266415923E-7</c:v>
                </c:pt>
                <c:pt idx="1742">
                  <c:v>-1.39204020128785E-6</c:v>
                </c:pt>
                <c:pt idx="1743">
                  <c:v>-1.32168421261444E-6</c:v>
                </c:pt>
                <c:pt idx="1744">
                  <c:v>-6.70891317385783E-7</c:v>
                </c:pt>
                <c:pt idx="1745">
                  <c:v>2.67101814459943E-6</c:v>
                </c:pt>
                <c:pt idx="1746">
                  <c:v>9.91268915022687E-7</c:v>
                </c:pt>
                <c:pt idx="1747">
                  <c:v>-1.37445120411947E-6</c:v>
                </c:pt>
                <c:pt idx="1748">
                  <c:v>-8.16599122462725E-8</c:v>
                </c:pt>
                <c:pt idx="1749">
                  <c:v>3.70876897753169E-6</c:v>
                </c:pt>
                <c:pt idx="1750">
                  <c:v>2.08558541031377E-7</c:v>
                </c:pt>
                <c:pt idx="1751">
                  <c:v>-2.73759848466608E-6</c:v>
                </c:pt>
                <c:pt idx="1752">
                  <c:v>-2.96625544785453E-6</c:v>
                </c:pt>
                <c:pt idx="1753">
                  <c:v>-6.79685815969947E-7</c:v>
                </c:pt>
                <c:pt idx="1754">
                  <c:v>-2.86951596342868E-6</c:v>
                </c:pt>
                <c:pt idx="1755">
                  <c:v>-6.26419241691888E-6</c:v>
                </c:pt>
                <c:pt idx="1756">
                  <c:v>-8.95530898367539E-6</c:v>
                </c:pt>
                <c:pt idx="1757">
                  <c:v>-5.3055920712442E-6</c:v>
                </c:pt>
                <c:pt idx="1758">
                  <c:v>-6.84462932347423E-6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all!$K$1</c:f>
              <c:strCache>
                <c:ptCount val="1"/>
                <c:pt idx="0">
                  <c:v>red (peak 654nm, avg 654nm)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all!$A$2:$A$1760</c:f>
              <c:numCache>
                <c:formatCode>General</c:formatCode>
                <c:ptCount val="1759"/>
                <c:pt idx="0">
                  <c:v>350.1</c:v>
                </c:pt>
                <c:pt idx="1">
                  <c:v>350.36</c:v>
                </c:pt>
                <c:pt idx="2">
                  <c:v>350.63</c:v>
                </c:pt>
                <c:pt idx="3">
                  <c:v>350.89</c:v>
                </c:pt>
                <c:pt idx="4">
                  <c:v>351.15</c:v>
                </c:pt>
                <c:pt idx="5">
                  <c:v>351.42</c:v>
                </c:pt>
                <c:pt idx="6">
                  <c:v>351.68</c:v>
                </c:pt>
                <c:pt idx="7">
                  <c:v>351.94</c:v>
                </c:pt>
                <c:pt idx="8">
                  <c:v>352.21</c:v>
                </c:pt>
                <c:pt idx="9">
                  <c:v>352.47</c:v>
                </c:pt>
                <c:pt idx="10">
                  <c:v>352.73</c:v>
                </c:pt>
                <c:pt idx="11">
                  <c:v>352.99</c:v>
                </c:pt>
                <c:pt idx="12">
                  <c:v>353.26</c:v>
                </c:pt>
                <c:pt idx="13">
                  <c:v>353.52</c:v>
                </c:pt>
                <c:pt idx="14">
                  <c:v>353.78</c:v>
                </c:pt>
                <c:pt idx="15">
                  <c:v>354.05</c:v>
                </c:pt>
                <c:pt idx="16">
                  <c:v>354.31</c:v>
                </c:pt>
                <c:pt idx="17">
                  <c:v>354.57</c:v>
                </c:pt>
                <c:pt idx="18">
                  <c:v>354.84</c:v>
                </c:pt>
                <c:pt idx="19">
                  <c:v>355.1</c:v>
                </c:pt>
                <c:pt idx="20">
                  <c:v>355.36</c:v>
                </c:pt>
                <c:pt idx="21">
                  <c:v>355.63</c:v>
                </c:pt>
                <c:pt idx="22">
                  <c:v>355.89</c:v>
                </c:pt>
                <c:pt idx="23">
                  <c:v>356.15</c:v>
                </c:pt>
                <c:pt idx="24">
                  <c:v>356.41</c:v>
                </c:pt>
                <c:pt idx="25">
                  <c:v>356.68</c:v>
                </c:pt>
                <c:pt idx="26">
                  <c:v>356.94</c:v>
                </c:pt>
                <c:pt idx="27">
                  <c:v>357.2</c:v>
                </c:pt>
                <c:pt idx="28">
                  <c:v>357.47</c:v>
                </c:pt>
                <c:pt idx="29">
                  <c:v>357.73</c:v>
                </c:pt>
                <c:pt idx="30">
                  <c:v>357.99</c:v>
                </c:pt>
                <c:pt idx="31">
                  <c:v>358.26</c:v>
                </c:pt>
                <c:pt idx="32">
                  <c:v>358.52</c:v>
                </c:pt>
                <c:pt idx="33">
                  <c:v>358.78</c:v>
                </c:pt>
                <c:pt idx="34">
                  <c:v>359.04</c:v>
                </c:pt>
                <c:pt idx="35">
                  <c:v>359.31</c:v>
                </c:pt>
                <c:pt idx="36">
                  <c:v>359.57</c:v>
                </c:pt>
                <c:pt idx="37">
                  <c:v>359.83</c:v>
                </c:pt>
                <c:pt idx="38">
                  <c:v>360.1</c:v>
                </c:pt>
                <c:pt idx="39">
                  <c:v>360.36</c:v>
                </c:pt>
                <c:pt idx="40">
                  <c:v>360.62</c:v>
                </c:pt>
                <c:pt idx="41">
                  <c:v>360.88</c:v>
                </c:pt>
                <c:pt idx="42">
                  <c:v>361.15</c:v>
                </c:pt>
                <c:pt idx="43">
                  <c:v>361.41</c:v>
                </c:pt>
                <c:pt idx="44">
                  <c:v>361.67</c:v>
                </c:pt>
                <c:pt idx="45">
                  <c:v>361.94</c:v>
                </c:pt>
                <c:pt idx="46">
                  <c:v>362.2</c:v>
                </c:pt>
                <c:pt idx="47">
                  <c:v>362.46</c:v>
                </c:pt>
                <c:pt idx="48">
                  <c:v>362.72</c:v>
                </c:pt>
                <c:pt idx="49">
                  <c:v>362.99</c:v>
                </c:pt>
                <c:pt idx="50">
                  <c:v>363.25</c:v>
                </c:pt>
                <c:pt idx="51">
                  <c:v>363.51</c:v>
                </c:pt>
                <c:pt idx="52">
                  <c:v>363.78</c:v>
                </c:pt>
                <c:pt idx="53">
                  <c:v>364.04</c:v>
                </c:pt>
                <c:pt idx="54">
                  <c:v>364.3</c:v>
                </c:pt>
                <c:pt idx="55">
                  <c:v>364.56</c:v>
                </c:pt>
                <c:pt idx="56">
                  <c:v>364.83</c:v>
                </c:pt>
                <c:pt idx="57">
                  <c:v>365.09</c:v>
                </c:pt>
                <c:pt idx="58">
                  <c:v>365.35</c:v>
                </c:pt>
                <c:pt idx="59">
                  <c:v>365.62</c:v>
                </c:pt>
                <c:pt idx="60">
                  <c:v>365.88</c:v>
                </c:pt>
                <c:pt idx="61">
                  <c:v>366.14</c:v>
                </c:pt>
                <c:pt idx="62">
                  <c:v>366.4</c:v>
                </c:pt>
                <c:pt idx="63">
                  <c:v>366.67</c:v>
                </c:pt>
                <c:pt idx="64">
                  <c:v>366.9299999999996</c:v>
                </c:pt>
                <c:pt idx="65">
                  <c:v>367.19</c:v>
                </c:pt>
                <c:pt idx="66">
                  <c:v>367.45</c:v>
                </c:pt>
                <c:pt idx="67">
                  <c:v>367.72</c:v>
                </c:pt>
                <c:pt idx="68">
                  <c:v>367.98</c:v>
                </c:pt>
                <c:pt idx="69">
                  <c:v>368.24</c:v>
                </c:pt>
                <c:pt idx="70">
                  <c:v>368.5</c:v>
                </c:pt>
                <c:pt idx="71">
                  <c:v>368.77</c:v>
                </c:pt>
                <c:pt idx="72">
                  <c:v>369.03</c:v>
                </c:pt>
                <c:pt idx="73">
                  <c:v>369.29</c:v>
                </c:pt>
                <c:pt idx="74">
                  <c:v>369.56</c:v>
                </c:pt>
                <c:pt idx="75">
                  <c:v>369.82</c:v>
                </c:pt>
                <c:pt idx="76">
                  <c:v>370.08</c:v>
                </c:pt>
                <c:pt idx="77">
                  <c:v>370.34</c:v>
                </c:pt>
                <c:pt idx="78">
                  <c:v>370.61</c:v>
                </c:pt>
                <c:pt idx="79">
                  <c:v>370.87</c:v>
                </c:pt>
                <c:pt idx="80">
                  <c:v>371.13</c:v>
                </c:pt>
                <c:pt idx="81">
                  <c:v>371.39</c:v>
                </c:pt>
                <c:pt idx="82">
                  <c:v>371.66</c:v>
                </c:pt>
                <c:pt idx="83">
                  <c:v>371.92</c:v>
                </c:pt>
                <c:pt idx="84">
                  <c:v>372.18</c:v>
                </c:pt>
                <c:pt idx="85">
                  <c:v>372.44</c:v>
                </c:pt>
                <c:pt idx="86">
                  <c:v>372.71</c:v>
                </c:pt>
                <c:pt idx="87">
                  <c:v>372.97</c:v>
                </c:pt>
                <c:pt idx="88">
                  <c:v>373.23</c:v>
                </c:pt>
                <c:pt idx="89">
                  <c:v>373.49</c:v>
                </c:pt>
                <c:pt idx="90">
                  <c:v>373.76</c:v>
                </c:pt>
                <c:pt idx="91">
                  <c:v>374.02</c:v>
                </c:pt>
                <c:pt idx="92">
                  <c:v>374.28</c:v>
                </c:pt>
                <c:pt idx="93">
                  <c:v>374.54</c:v>
                </c:pt>
                <c:pt idx="94">
                  <c:v>374.81</c:v>
                </c:pt>
                <c:pt idx="95">
                  <c:v>375.07</c:v>
                </c:pt>
                <c:pt idx="96">
                  <c:v>375.33</c:v>
                </c:pt>
                <c:pt idx="97">
                  <c:v>375.59</c:v>
                </c:pt>
                <c:pt idx="98">
                  <c:v>375.86</c:v>
                </c:pt>
                <c:pt idx="99">
                  <c:v>376.12</c:v>
                </c:pt>
                <c:pt idx="100">
                  <c:v>376.38</c:v>
                </c:pt>
                <c:pt idx="101">
                  <c:v>376.64</c:v>
                </c:pt>
                <c:pt idx="102">
                  <c:v>376.91</c:v>
                </c:pt>
                <c:pt idx="103">
                  <c:v>377.17</c:v>
                </c:pt>
                <c:pt idx="104">
                  <c:v>377.4299999999996</c:v>
                </c:pt>
                <c:pt idx="105">
                  <c:v>377.69</c:v>
                </c:pt>
                <c:pt idx="106">
                  <c:v>377.96</c:v>
                </c:pt>
                <c:pt idx="107">
                  <c:v>378.22</c:v>
                </c:pt>
                <c:pt idx="108">
                  <c:v>378.48</c:v>
                </c:pt>
                <c:pt idx="109">
                  <c:v>378.74</c:v>
                </c:pt>
                <c:pt idx="110">
                  <c:v>379.01</c:v>
                </c:pt>
                <c:pt idx="111">
                  <c:v>379.27</c:v>
                </c:pt>
                <c:pt idx="112">
                  <c:v>379.53</c:v>
                </c:pt>
                <c:pt idx="113">
                  <c:v>379.79</c:v>
                </c:pt>
                <c:pt idx="114">
                  <c:v>380.05</c:v>
                </c:pt>
                <c:pt idx="115">
                  <c:v>380.32</c:v>
                </c:pt>
                <c:pt idx="116">
                  <c:v>380.58</c:v>
                </c:pt>
                <c:pt idx="117">
                  <c:v>380.84</c:v>
                </c:pt>
                <c:pt idx="118">
                  <c:v>381.1</c:v>
                </c:pt>
                <c:pt idx="119">
                  <c:v>381.37</c:v>
                </c:pt>
                <c:pt idx="120">
                  <c:v>381.63</c:v>
                </c:pt>
                <c:pt idx="121">
                  <c:v>381.89</c:v>
                </c:pt>
                <c:pt idx="122">
                  <c:v>382.15</c:v>
                </c:pt>
                <c:pt idx="123">
                  <c:v>382.42</c:v>
                </c:pt>
                <c:pt idx="124">
                  <c:v>382.68</c:v>
                </c:pt>
                <c:pt idx="125">
                  <c:v>382.94</c:v>
                </c:pt>
                <c:pt idx="126">
                  <c:v>383.2</c:v>
                </c:pt>
                <c:pt idx="127">
                  <c:v>383.46</c:v>
                </c:pt>
                <c:pt idx="128">
                  <c:v>383.73</c:v>
                </c:pt>
                <c:pt idx="129">
                  <c:v>383.99</c:v>
                </c:pt>
                <c:pt idx="130">
                  <c:v>384.25</c:v>
                </c:pt>
                <c:pt idx="131">
                  <c:v>384.51</c:v>
                </c:pt>
                <c:pt idx="132">
                  <c:v>384.77</c:v>
                </c:pt>
                <c:pt idx="133">
                  <c:v>385.04</c:v>
                </c:pt>
                <c:pt idx="134">
                  <c:v>385.3</c:v>
                </c:pt>
                <c:pt idx="135">
                  <c:v>385.56</c:v>
                </c:pt>
                <c:pt idx="136">
                  <c:v>385.82</c:v>
                </c:pt>
                <c:pt idx="137">
                  <c:v>386.09</c:v>
                </c:pt>
                <c:pt idx="138">
                  <c:v>386.35</c:v>
                </c:pt>
                <c:pt idx="139">
                  <c:v>386.61</c:v>
                </c:pt>
                <c:pt idx="140">
                  <c:v>386.87</c:v>
                </c:pt>
                <c:pt idx="141">
                  <c:v>387.13</c:v>
                </c:pt>
                <c:pt idx="142">
                  <c:v>387.4</c:v>
                </c:pt>
                <c:pt idx="143">
                  <c:v>387.66</c:v>
                </c:pt>
                <c:pt idx="144">
                  <c:v>387.92</c:v>
                </c:pt>
                <c:pt idx="145">
                  <c:v>388.18</c:v>
                </c:pt>
                <c:pt idx="146">
                  <c:v>388.44</c:v>
                </c:pt>
                <c:pt idx="147">
                  <c:v>388.71</c:v>
                </c:pt>
                <c:pt idx="148">
                  <c:v>388.97</c:v>
                </c:pt>
                <c:pt idx="149">
                  <c:v>389.23</c:v>
                </c:pt>
                <c:pt idx="150">
                  <c:v>389.49</c:v>
                </c:pt>
                <c:pt idx="151">
                  <c:v>389.75</c:v>
                </c:pt>
                <c:pt idx="152">
                  <c:v>390.02</c:v>
                </c:pt>
                <c:pt idx="153">
                  <c:v>390.28</c:v>
                </c:pt>
                <c:pt idx="154">
                  <c:v>390.54</c:v>
                </c:pt>
                <c:pt idx="155">
                  <c:v>390.8</c:v>
                </c:pt>
                <c:pt idx="156">
                  <c:v>391.06</c:v>
                </c:pt>
                <c:pt idx="157">
                  <c:v>391.33</c:v>
                </c:pt>
                <c:pt idx="158">
                  <c:v>391.59</c:v>
                </c:pt>
                <c:pt idx="159">
                  <c:v>391.85</c:v>
                </c:pt>
                <c:pt idx="160">
                  <c:v>392.11</c:v>
                </c:pt>
                <c:pt idx="161">
                  <c:v>392.37</c:v>
                </c:pt>
                <c:pt idx="162">
                  <c:v>392.64</c:v>
                </c:pt>
                <c:pt idx="163">
                  <c:v>392.9</c:v>
                </c:pt>
                <c:pt idx="164">
                  <c:v>393.16</c:v>
                </c:pt>
                <c:pt idx="165">
                  <c:v>393.42</c:v>
                </c:pt>
                <c:pt idx="166">
                  <c:v>393.68</c:v>
                </c:pt>
                <c:pt idx="167">
                  <c:v>393.95</c:v>
                </c:pt>
                <c:pt idx="168">
                  <c:v>394.21</c:v>
                </c:pt>
                <c:pt idx="169">
                  <c:v>394.47</c:v>
                </c:pt>
                <c:pt idx="170">
                  <c:v>394.73</c:v>
                </c:pt>
                <c:pt idx="171">
                  <c:v>394.99</c:v>
                </c:pt>
                <c:pt idx="172">
                  <c:v>395.26</c:v>
                </c:pt>
                <c:pt idx="173">
                  <c:v>395.52</c:v>
                </c:pt>
                <c:pt idx="174">
                  <c:v>395.78</c:v>
                </c:pt>
                <c:pt idx="175">
                  <c:v>396.04</c:v>
                </c:pt>
                <c:pt idx="176">
                  <c:v>396.3</c:v>
                </c:pt>
                <c:pt idx="177">
                  <c:v>396.56</c:v>
                </c:pt>
                <c:pt idx="178">
                  <c:v>396.83</c:v>
                </c:pt>
                <c:pt idx="179">
                  <c:v>397.09</c:v>
                </c:pt>
                <c:pt idx="180">
                  <c:v>397.35</c:v>
                </c:pt>
                <c:pt idx="181">
                  <c:v>397.61</c:v>
                </c:pt>
                <c:pt idx="182">
                  <c:v>397.87</c:v>
                </c:pt>
                <c:pt idx="183">
                  <c:v>398.14</c:v>
                </c:pt>
                <c:pt idx="184">
                  <c:v>398.4</c:v>
                </c:pt>
                <c:pt idx="185">
                  <c:v>398.66</c:v>
                </c:pt>
                <c:pt idx="186">
                  <c:v>398.92</c:v>
                </c:pt>
                <c:pt idx="187">
                  <c:v>399.18</c:v>
                </c:pt>
                <c:pt idx="188">
                  <c:v>399.44</c:v>
                </c:pt>
                <c:pt idx="189">
                  <c:v>399.71</c:v>
                </c:pt>
                <c:pt idx="190">
                  <c:v>399.97</c:v>
                </c:pt>
                <c:pt idx="191">
                  <c:v>400.23</c:v>
                </c:pt>
                <c:pt idx="192">
                  <c:v>400.49</c:v>
                </c:pt>
                <c:pt idx="193">
                  <c:v>400.75</c:v>
                </c:pt>
                <c:pt idx="194">
                  <c:v>401.01</c:v>
                </c:pt>
                <c:pt idx="195">
                  <c:v>401.28</c:v>
                </c:pt>
                <c:pt idx="196">
                  <c:v>401.54</c:v>
                </c:pt>
                <c:pt idx="197">
                  <c:v>401.8</c:v>
                </c:pt>
                <c:pt idx="198">
                  <c:v>402.06</c:v>
                </c:pt>
                <c:pt idx="199">
                  <c:v>402.32</c:v>
                </c:pt>
                <c:pt idx="200">
                  <c:v>402.58</c:v>
                </c:pt>
                <c:pt idx="201">
                  <c:v>402.85</c:v>
                </c:pt>
                <c:pt idx="202">
                  <c:v>403.11</c:v>
                </c:pt>
                <c:pt idx="203">
                  <c:v>403.37</c:v>
                </c:pt>
                <c:pt idx="204">
                  <c:v>403.63</c:v>
                </c:pt>
                <c:pt idx="205">
                  <c:v>403.89</c:v>
                </c:pt>
                <c:pt idx="206">
                  <c:v>404.15</c:v>
                </c:pt>
                <c:pt idx="207">
                  <c:v>404.42</c:v>
                </c:pt>
                <c:pt idx="208">
                  <c:v>404.68</c:v>
                </c:pt>
                <c:pt idx="209">
                  <c:v>404.94</c:v>
                </c:pt>
                <c:pt idx="210">
                  <c:v>405.2</c:v>
                </c:pt>
                <c:pt idx="211">
                  <c:v>405.46</c:v>
                </c:pt>
                <c:pt idx="212">
                  <c:v>405.72</c:v>
                </c:pt>
                <c:pt idx="213">
                  <c:v>405.99</c:v>
                </c:pt>
                <c:pt idx="214">
                  <c:v>406.25</c:v>
                </c:pt>
                <c:pt idx="215">
                  <c:v>406.51</c:v>
                </c:pt>
                <c:pt idx="216">
                  <c:v>406.77</c:v>
                </c:pt>
                <c:pt idx="217">
                  <c:v>407.03</c:v>
                </c:pt>
                <c:pt idx="218">
                  <c:v>407.29</c:v>
                </c:pt>
                <c:pt idx="219">
                  <c:v>407.55</c:v>
                </c:pt>
                <c:pt idx="220">
                  <c:v>407.82</c:v>
                </c:pt>
                <c:pt idx="221">
                  <c:v>408.08</c:v>
                </c:pt>
                <c:pt idx="222">
                  <c:v>408.34</c:v>
                </c:pt>
                <c:pt idx="223">
                  <c:v>408.6</c:v>
                </c:pt>
                <c:pt idx="224">
                  <c:v>408.86</c:v>
                </c:pt>
                <c:pt idx="225">
                  <c:v>409.12</c:v>
                </c:pt>
                <c:pt idx="226">
                  <c:v>409.38</c:v>
                </c:pt>
                <c:pt idx="227">
                  <c:v>409.65</c:v>
                </c:pt>
                <c:pt idx="228">
                  <c:v>409.91</c:v>
                </c:pt>
                <c:pt idx="229">
                  <c:v>410.17</c:v>
                </c:pt>
                <c:pt idx="230">
                  <c:v>410.4299999999996</c:v>
                </c:pt>
                <c:pt idx="231">
                  <c:v>410.69</c:v>
                </c:pt>
                <c:pt idx="232">
                  <c:v>410.95</c:v>
                </c:pt>
                <c:pt idx="233">
                  <c:v>411.21</c:v>
                </c:pt>
                <c:pt idx="234">
                  <c:v>411.48</c:v>
                </c:pt>
                <c:pt idx="235">
                  <c:v>411.74</c:v>
                </c:pt>
                <c:pt idx="236">
                  <c:v>412.0</c:v>
                </c:pt>
                <c:pt idx="237">
                  <c:v>412.26</c:v>
                </c:pt>
                <c:pt idx="238">
                  <c:v>412.52</c:v>
                </c:pt>
                <c:pt idx="239">
                  <c:v>412.78</c:v>
                </c:pt>
                <c:pt idx="240">
                  <c:v>413.04</c:v>
                </c:pt>
                <c:pt idx="241">
                  <c:v>413.31</c:v>
                </c:pt>
                <c:pt idx="242">
                  <c:v>413.57</c:v>
                </c:pt>
                <c:pt idx="243">
                  <c:v>413.83</c:v>
                </c:pt>
                <c:pt idx="244">
                  <c:v>414.09</c:v>
                </c:pt>
                <c:pt idx="245">
                  <c:v>414.35</c:v>
                </c:pt>
                <c:pt idx="246">
                  <c:v>414.61</c:v>
                </c:pt>
                <c:pt idx="247">
                  <c:v>414.87</c:v>
                </c:pt>
                <c:pt idx="248">
                  <c:v>415.13</c:v>
                </c:pt>
                <c:pt idx="249">
                  <c:v>415.4</c:v>
                </c:pt>
                <c:pt idx="250">
                  <c:v>415.66</c:v>
                </c:pt>
                <c:pt idx="251">
                  <c:v>415.92</c:v>
                </c:pt>
                <c:pt idx="252">
                  <c:v>416.18</c:v>
                </c:pt>
                <c:pt idx="253">
                  <c:v>416.44</c:v>
                </c:pt>
                <c:pt idx="254">
                  <c:v>416.7</c:v>
                </c:pt>
                <c:pt idx="255">
                  <c:v>416.96</c:v>
                </c:pt>
                <c:pt idx="256">
                  <c:v>417.22</c:v>
                </c:pt>
                <c:pt idx="257">
                  <c:v>417.49</c:v>
                </c:pt>
                <c:pt idx="258">
                  <c:v>417.75</c:v>
                </c:pt>
                <c:pt idx="259">
                  <c:v>418.01</c:v>
                </c:pt>
                <c:pt idx="260">
                  <c:v>418.27</c:v>
                </c:pt>
                <c:pt idx="261">
                  <c:v>418.53</c:v>
                </c:pt>
                <c:pt idx="262">
                  <c:v>418.79</c:v>
                </c:pt>
                <c:pt idx="263">
                  <c:v>419.05</c:v>
                </c:pt>
                <c:pt idx="264">
                  <c:v>419.31</c:v>
                </c:pt>
                <c:pt idx="265">
                  <c:v>419.57</c:v>
                </c:pt>
                <c:pt idx="266">
                  <c:v>419.84</c:v>
                </c:pt>
                <c:pt idx="267">
                  <c:v>420.1</c:v>
                </c:pt>
                <c:pt idx="268">
                  <c:v>420.36</c:v>
                </c:pt>
                <c:pt idx="269">
                  <c:v>420.62</c:v>
                </c:pt>
                <c:pt idx="270">
                  <c:v>420.88</c:v>
                </c:pt>
                <c:pt idx="271">
                  <c:v>421.14</c:v>
                </c:pt>
                <c:pt idx="272">
                  <c:v>421.4</c:v>
                </c:pt>
                <c:pt idx="273">
                  <c:v>421.66</c:v>
                </c:pt>
                <c:pt idx="274">
                  <c:v>421.92</c:v>
                </c:pt>
                <c:pt idx="275">
                  <c:v>422.19</c:v>
                </c:pt>
                <c:pt idx="276">
                  <c:v>422.45</c:v>
                </c:pt>
                <c:pt idx="277">
                  <c:v>422.71</c:v>
                </c:pt>
                <c:pt idx="278">
                  <c:v>422.97</c:v>
                </c:pt>
                <c:pt idx="279">
                  <c:v>423.23</c:v>
                </c:pt>
                <c:pt idx="280">
                  <c:v>423.49</c:v>
                </c:pt>
                <c:pt idx="281">
                  <c:v>423.75</c:v>
                </c:pt>
                <c:pt idx="282">
                  <c:v>424.01</c:v>
                </c:pt>
                <c:pt idx="283">
                  <c:v>424.27</c:v>
                </c:pt>
                <c:pt idx="284">
                  <c:v>424.53</c:v>
                </c:pt>
                <c:pt idx="285">
                  <c:v>424.8</c:v>
                </c:pt>
                <c:pt idx="286">
                  <c:v>425.06</c:v>
                </c:pt>
                <c:pt idx="287">
                  <c:v>425.32</c:v>
                </c:pt>
                <c:pt idx="288">
                  <c:v>425.58</c:v>
                </c:pt>
                <c:pt idx="289">
                  <c:v>425.84</c:v>
                </c:pt>
                <c:pt idx="290">
                  <c:v>426.1</c:v>
                </c:pt>
                <c:pt idx="291">
                  <c:v>426.36</c:v>
                </c:pt>
                <c:pt idx="292">
                  <c:v>426.62</c:v>
                </c:pt>
                <c:pt idx="293">
                  <c:v>426.88</c:v>
                </c:pt>
                <c:pt idx="294">
                  <c:v>427.14</c:v>
                </c:pt>
                <c:pt idx="295">
                  <c:v>427.4</c:v>
                </c:pt>
                <c:pt idx="296">
                  <c:v>427.67</c:v>
                </c:pt>
                <c:pt idx="297">
                  <c:v>427.9299999999996</c:v>
                </c:pt>
                <c:pt idx="298">
                  <c:v>428.19</c:v>
                </c:pt>
                <c:pt idx="299">
                  <c:v>428.45</c:v>
                </c:pt>
                <c:pt idx="300">
                  <c:v>428.71</c:v>
                </c:pt>
                <c:pt idx="301">
                  <c:v>428.97</c:v>
                </c:pt>
                <c:pt idx="302">
                  <c:v>429.23</c:v>
                </c:pt>
                <c:pt idx="303">
                  <c:v>429.49</c:v>
                </c:pt>
                <c:pt idx="304">
                  <c:v>429.75</c:v>
                </c:pt>
                <c:pt idx="305">
                  <c:v>430.01</c:v>
                </c:pt>
                <c:pt idx="306">
                  <c:v>430.27</c:v>
                </c:pt>
                <c:pt idx="307">
                  <c:v>430.53</c:v>
                </c:pt>
                <c:pt idx="308">
                  <c:v>430.8</c:v>
                </c:pt>
                <c:pt idx="309">
                  <c:v>431.06</c:v>
                </c:pt>
                <c:pt idx="310">
                  <c:v>431.32</c:v>
                </c:pt>
                <c:pt idx="311">
                  <c:v>431.58</c:v>
                </c:pt>
                <c:pt idx="312">
                  <c:v>431.84</c:v>
                </c:pt>
                <c:pt idx="313">
                  <c:v>432.1</c:v>
                </c:pt>
                <c:pt idx="314">
                  <c:v>432.36</c:v>
                </c:pt>
                <c:pt idx="315">
                  <c:v>432.62</c:v>
                </c:pt>
                <c:pt idx="316">
                  <c:v>432.88</c:v>
                </c:pt>
                <c:pt idx="317">
                  <c:v>433.14</c:v>
                </c:pt>
                <c:pt idx="318">
                  <c:v>433.4</c:v>
                </c:pt>
                <c:pt idx="319">
                  <c:v>433.66</c:v>
                </c:pt>
                <c:pt idx="320">
                  <c:v>433.92</c:v>
                </c:pt>
                <c:pt idx="321">
                  <c:v>434.19</c:v>
                </c:pt>
                <c:pt idx="322">
                  <c:v>434.45</c:v>
                </c:pt>
                <c:pt idx="323">
                  <c:v>434.71</c:v>
                </c:pt>
                <c:pt idx="324">
                  <c:v>434.97</c:v>
                </c:pt>
                <c:pt idx="325">
                  <c:v>435.23</c:v>
                </c:pt>
                <c:pt idx="326">
                  <c:v>435.49</c:v>
                </c:pt>
                <c:pt idx="327">
                  <c:v>435.75</c:v>
                </c:pt>
                <c:pt idx="328">
                  <c:v>436.01</c:v>
                </c:pt>
                <c:pt idx="329">
                  <c:v>436.27</c:v>
                </c:pt>
                <c:pt idx="330">
                  <c:v>436.53</c:v>
                </c:pt>
                <c:pt idx="331">
                  <c:v>436.79</c:v>
                </c:pt>
                <c:pt idx="332">
                  <c:v>437.05</c:v>
                </c:pt>
                <c:pt idx="333">
                  <c:v>437.31</c:v>
                </c:pt>
                <c:pt idx="334">
                  <c:v>437.57</c:v>
                </c:pt>
                <c:pt idx="335">
                  <c:v>437.83</c:v>
                </c:pt>
                <c:pt idx="336">
                  <c:v>438.09</c:v>
                </c:pt>
                <c:pt idx="337">
                  <c:v>438.35</c:v>
                </c:pt>
                <c:pt idx="338">
                  <c:v>438.62</c:v>
                </c:pt>
                <c:pt idx="339">
                  <c:v>438.88</c:v>
                </c:pt>
                <c:pt idx="340">
                  <c:v>439.14</c:v>
                </c:pt>
                <c:pt idx="341">
                  <c:v>439.4</c:v>
                </c:pt>
                <c:pt idx="342">
                  <c:v>439.66</c:v>
                </c:pt>
                <c:pt idx="343">
                  <c:v>439.92</c:v>
                </c:pt>
                <c:pt idx="344">
                  <c:v>440.18</c:v>
                </c:pt>
                <c:pt idx="345">
                  <c:v>440.44</c:v>
                </c:pt>
                <c:pt idx="346">
                  <c:v>440.7</c:v>
                </c:pt>
                <c:pt idx="347">
                  <c:v>440.96</c:v>
                </c:pt>
                <c:pt idx="348">
                  <c:v>441.22</c:v>
                </c:pt>
                <c:pt idx="349">
                  <c:v>441.48</c:v>
                </c:pt>
                <c:pt idx="350">
                  <c:v>441.74</c:v>
                </c:pt>
                <c:pt idx="351">
                  <c:v>442.0</c:v>
                </c:pt>
                <c:pt idx="352">
                  <c:v>442.26</c:v>
                </c:pt>
                <c:pt idx="353">
                  <c:v>442.52</c:v>
                </c:pt>
                <c:pt idx="354">
                  <c:v>442.78</c:v>
                </c:pt>
                <c:pt idx="355">
                  <c:v>443.04</c:v>
                </c:pt>
                <c:pt idx="356">
                  <c:v>443.3</c:v>
                </c:pt>
                <c:pt idx="357">
                  <c:v>443.56</c:v>
                </c:pt>
                <c:pt idx="358">
                  <c:v>443.82</c:v>
                </c:pt>
                <c:pt idx="359">
                  <c:v>444.09</c:v>
                </c:pt>
                <c:pt idx="360">
                  <c:v>444.35</c:v>
                </c:pt>
                <c:pt idx="361">
                  <c:v>444.61</c:v>
                </c:pt>
                <c:pt idx="362">
                  <c:v>444.87</c:v>
                </c:pt>
                <c:pt idx="363">
                  <c:v>445.13</c:v>
                </c:pt>
                <c:pt idx="364">
                  <c:v>445.39</c:v>
                </c:pt>
                <c:pt idx="365">
                  <c:v>445.65</c:v>
                </c:pt>
                <c:pt idx="366">
                  <c:v>445.91</c:v>
                </c:pt>
                <c:pt idx="367">
                  <c:v>446.17</c:v>
                </c:pt>
                <c:pt idx="368">
                  <c:v>446.4299999999996</c:v>
                </c:pt>
                <c:pt idx="369">
                  <c:v>446.69</c:v>
                </c:pt>
                <c:pt idx="370">
                  <c:v>446.95</c:v>
                </c:pt>
                <c:pt idx="371">
                  <c:v>447.21</c:v>
                </c:pt>
                <c:pt idx="372">
                  <c:v>447.47</c:v>
                </c:pt>
                <c:pt idx="373">
                  <c:v>447.73</c:v>
                </c:pt>
                <c:pt idx="374">
                  <c:v>447.99</c:v>
                </c:pt>
                <c:pt idx="375">
                  <c:v>448.25</c:v>
                </c:pt>
                <c:pt idx="376">
                  <c:v>448.51</c:v>
                </c:pt>
                <c:pt idx="377">
                  <c:v>448.77</c:v>
                </c:pt>
                <c:pt idx="378">
                  <c:v>449.03</c:v>
                </c:pt>
                <c:pt idx="379">
                  <c:v>449.29</c:v>
                </c:pt>
                <c:pt idx="380">
                  <c:v>449.55</c:v>
                </c:pt>
                <c:pt idx="381">
                  <c:v>449.81</c:v>
                </c:pt>
                <c:pt idx="382">
                  <c:v>450.07</c:v>
                </c:pt>
                <c:pt idx="383">
                  <c:v>450.33</c:v>
                </c:pt>
                <c:pt idx="384">
                  <c:v>450.59</c:v>
                </c:pt>
                <c:pt idx="385">
                  <c:v>450.85</c:v>
                </c:pt>
                <c:pt idx="386">
                  <c:v>451.11</c:v>
                </c:pt>
                <c:pt idx="387">
                  <c:v>451.37</c:v>
                </c:pt>
                <c:pt idx="388">
                  <c:v>451.63</c:v>
                </c:pt>
                <c:pt idx="389">
                  <c:v>451.89</c:v>
                </c:pt>
                <c:pt idx="390">
                  <c:v>452.15</c:v>
                </c:pt>
                <c:pt idx="391">
                  <c:v>452.41</c:v>
                </c:pt>
                <c:pt idx="392">
                  <c:v>452.67</c:v>
                </c:pt>
                <c:pt idx="393">
                  <c:v>452.9299999999996</c:v>
                </c:pt>
                <c:pt idx="394">
                  <c:v>453.19</c:v>
                </c:pt>
                <c:pt idx="395">
                  <c:v>453.45</c:v>
                </c:pt>
                <c:pt idx="396">
                  <c:v>453.71</c:v>
                </c:pt>
                <c:pt idx="397">
                  <c:v>453.97</c:v>
                </c:pt>
                <c:pt idx="398">
                  <c:v>454.23</c:v>
                </c:pt>
                <c:pt idx="399">
                  <c:v>454.49</c:v>
                </c:pt>
                <c:pt idx="400">
                  <c:v>454.75</c:v>
                </c:pt>
                <c:pt idx="401">
                  <c:v>455.01</c:v>
                </c:pt>
                <c:pt idx="402">
                  <c:v>455.27</c:v>
                </c:pt>
                <c:pt idx="403">
                  <c:v>455.53</c:v>
                </c:pt>
                <c:pt idx="404">
                  <c:v>455.79</c:v>
                </c:pt>
                <c:pt idx="405">
                  <c:v>456.05</c:v>
                </c:pt>
                <c:pt idx="406">
                  <c:v>456.31</c:v>
                </c:pt>
                <c:pt idx="407">
                  <c:v>456.57</c:v>
                </c:pt>
                <c:pt idx="408">
                  <c:v>456.83</c:v>
                </c:pt>
                <c:pt idx="409">
                  <c:v>457.09</c:v>
                </c:pt>
                <c:pt idx="410">
                  <c:v>457.35</c:v>
                </c:pt>
                <c:pt idx="411">
                  <c:v>457.61</c:v>
                </c:pt>
                <c:pt idx="412">
                  <c:v>457.87</c:v>
                </c:pt>
                <c:pt idx="413">
                  <c:v>458.13</c:v>
                </c:pt>
                <c:pt idx="414">
                  <c:v>458.39</c:v>
                </c:pt>
                <c:pt idx="415">
                  <c:v>458.65</c:v>
                </c:pt>
                <c:pt idx="416">
                  <c:v>458.91</c:v>
                </c:pt>
                <c:pt idx="417">
                  <c:v>459.17</c:v>
                </c:pt>
                <c:pt idx="418">
                  <c:v>459.4299999999996</c:v>
                </c:pt>
                <c:pt idx="419">
                  <c:v>459.69</c:v>
                </c:pt>
                <c:pt idx="420">
                  <c:v>459.95</c:v>
                </c:pt>
                <c:pt idx="421">
                  <c:v>460.21</c:v>
                </c:pt>
                <c:pt idx="422">
                  <c:v>460.47</c:v>
                </c:pt>
                <c:pt idx="423">
                  <c:v>460.73</c:v>
                </c:pt>
                <c:pt idx="424">
                  <c:v>460.99</c:v>
                </c:pt>
                <c:pt idx="425">
                  <c:v>461.25</c:v>
                </c:pt>
                <c:pt idx="426">
                  <c:v>461.51</c:v>
                </c:pt>
                <c:pt idx="427">
                  <c:v>461.77</c:v>
                </c:pt>
                <c:pt idx="428">
                  <c:v>462.03</c:v>
                </c:pt>
                <c:pt idx="429">
                  <c:v>462.29</c:v>
                </c:pt>
                <c:pt idx="430">
                  <c:v>462.55</c:v>
                </c:pt>
                <c:pt idx="431">
                  <c:v>462.81</c:v>
                </c:pt>
                <c:pt idx="432">
                  <c:v>463.07</c:v>
                </c:pt>
                <c:pt idx="433">
                  <c:v>463.33</c:v>
                </c:pt>
                <c:pt idx="434">
                  <c:v>463.59</c:v>
                </c:pt>
                <c:pt idx="435">
                  <c:v>463.85</c:v>
                </c:pt>
                <c:pt idx="436">
                  <c:v>464.11</c:v>
                </c:pt>
                <c:pt idx="437">
                  <c:v>464.37</c:v>
                </c:pt>
                <c:pt idx="438">
                  <c:v>464.63</c:v>
                </c:pt>
                <c:pt idx="439">
                  <c:v>464.89</c:v>
                </c:pt>
                <c:pt idx="440">
                  <c:v>465.15</c:v>
                </c:pt>
                <c:pt idx="441">
                  <c:v>465.41</c:v>
                </c:pt>
                <c:pt idx="442">
                  <c:v>465.67</c:v>
                </c:pt>
                <c:pt idx="443">
                  <c:v>465.9299999999996</c:v>
                </c:pt>
                <c:pt idx="444">
                  <c:v>466.19</c:v>
                </c:pt>
                <c:pt idx="445">
                  <c:v>466.45</c:v>
                </c:pt>
                <c:pt idx="446">
                  <c:v>466.71</c:v>
                </c:pt>
                <c:pt idx="447">
                  <c:v>466.97</c:v>
                </c:pt>
                <c:pt idx="448">
                  <c:v>467.23</c:v>
                </c:pt>
                <c:pt idx="449">
                  <c:v>467.49</c:v>
                </c:pt>
                <c:pt idx="450">
                  <c:v>467.75</c:v>
                </c:pt>
                <c:pt idx="451">
                  <c:v>468.0</c:v>
                </c:pt>
                <c:pt idx="452">
                  <c:v>468.26</c:v>
                </c:pt>
                <c:pt idx="453">
                  <c:v>468.52</c:v>
                </c:pt>
                <c:pt idx="454">
                  <c:v>468.78</c:v>
                </c:pt>
                <c:pt idx="455">
                  <c:v>469.04</c:v>
                </c:pt>
                <c:pt idx="456">
                  <c:v>469.3</c:v>
                </c:pt>
                <c:pt idx="457">
                  <c:v>469.56</c:v>
                </c:pt>
                <c:pt idx="458">
                  <c:v>469.82</c:v>
                </c:pt>
                <c:pt idx="459">
                  <c:v>470.08</c:v>
                </c:pt>
                <c:pt idx="460">
                  <c:v>470.34</c:v>
                </c:pt>
                <c:pt idx="461">
                  <c:v>470.6</c:v>
                </c:pt>
                <c:pt idx="462">
                  <c:v>470.86</c:v>
                </c:pt>
                <c:pt idx="463">
                  <c:v>471.12</c:v>
                </c:pt>
                <c:pt idx="464">
                  <c:v>471.38</c:v>
                </c:pt>
                <c:pt idx="465">
                  <c:v>471.64</c:v>
                </c:pt>
                <c:pt idx="466">
                  <c:v>471.9</c:v>
                </c:pt>
                <c:pt idx="467">
                  <c:v>472.16</c:v>
                </c:pt>
                <c:pt idx="468">
                  <c:v>472.42</c:v>
                </c:pt>
                <c:pt idx="469">
                  <c:v>472.68</c:v>
                </c:pt>
                <c:pt idx="470">
                  <c:v>472.94</c:v>
                </c:pt>
                <c:pt idx="471">
                  <c:v>473.2</c:v>
                </c:pt>
                <c:pt idx="472">
                  <c:v>473.46</c:v>
                </c:pt>
                <c:pt idx="473">
                  <c:v>473.71</c:v>
                </c:pt>
                <c:pt idx="474">
                  <c:v>473.97</c:v>
                </c:pt>
                <c:pt idx="475">
                  <c:v>474.23</c:v>
                </c:pt>
                <c:pt idx="476">
                  <c:v>474.49</c:v>
                </c:pt>
                <c:pt idx="477">
                  <c:v>474.75</c:v>
                </c:pt>
                <c:pt idx="478">
                  <c:v>475.01</c:v>
                </c:pt>
                <c:pt idx="479">
                  <c:v>475.27</c:v>
                </c:pt>
                <c:pt idx="480">
                  <c:v>475.53</c:v>
                </c:pt>
                <c:pt idx="481">
                  <c:v>475.79</c:v>
                </c:pt>
                <c:pt idx="482">
                  <c:v>476.05</c:v>
                </c:pt>
                <c:pt idx="483">
                  <c:v>476.31</c:v>
                </c:pt>
                <c:pt idx="484">
                  <c:v>476.57</c:v>
                </c:pt>
                <c:pt idx="485">
                  <c:v>476.83</c:v>
                </c:pt>
                <c:pt idx="486">
                  <c:v>477.09</c:v>
                </c:pt>
                <c:pt idx="487">
                  <c:v>477.35</c:v>
                </c:pt>
                <c:pt idx="488">
                  <c:v>477.61</c:v>
                </c:pt>
                <c:pt idx="489">
                  <c:v>477.86</c:v>
                </c:pt>
                <c:pt idx="490">
                  <c:v>478.12</c:v>
                </c:pt>
                <c:pt idx="491">
                  <c:v>478.38</c:v>
                </c:pt>
                <c:pt idx="492">
                  <c:v>478.64</c:v>
                </c:pt>
                <c:pt idx="493">
                  <c:v>478.9</c:v>
                </c:pt>
                <c:pt idx="494">
                  <c:v>479.16</c:v>
                </c:pt>
                <c:pt idx="495">
                  <c:v>479.42</c:v>
                </c:pt>
                <c:pt idx="496">
                  <c:v>479.68</c:v>
                </c:pt>
                <c:pt idx="497">
                  <c:v>479.94</c:v>
                </c:pt>
                <c:pt idx="498">
                  <c:v>480.2</c:v>
                </c:pt>
                <c:pt idx="499">
                  <c:v>480.46</c:v>
                </c:pt>
                <c:pt idx="500">
                  <c:v>480.72</c:v>
                </c:pt>
                <c:pt idx="501">
                  <c:v>480.98</c:v>
                </c:pt>
                <c:pt idx="502">
                  <c:v>481.24</c:v>
                </c:pt>
                <c:pt idx="503">
                  <c:v>481.49</c:v>
                </c:pt>
                <c:pt idx="504">
                  <c:v>481.75</c:v>
                </c:pt>
                <c:pt idx="505">
                  <c:v>482.01</c:v>
                </c:pt>
                <c:pt idx="506">
                  <c:v>482.27</c:v>
                </c:pt>
                <c:pt idx="507">
                  <c:v>482.53</c:v>
                </c:pt>
                <c:pt idx="508">
                  <c:v>482.79</c:v>
                </c:pt>
                <c:pt idx="509">
                  <c:v>483.05</c:v>
                </c:pt>
                <c:pt idx="510">
                  <c:v>483.31</c:v>
                </c:pt>
                <c:pt idx="511">
                  <c:v>483.57</c:v>
                </c:pt>
                <c:pt idx="512">
                  <c:v>483.83</c:v>
                </c:pt>
                <c:pt idx="513">
                  <c:v>484.09</c:v>
                </c:pt>
                <c:pt idx="514">
                  <c:v>484.34</c:v>
                </c:pt>
                <c:pt idx="515">
                  <c:v>484.6</c:v>
                </c:pt>
                <c:pt idx="516">
                  <c:v>484.86</c:v>
                </c:pt>
                <c:pt idx="517">
                  <c:v>485.12</c:v>
                </c:pt>
                <c:pt idx="518">
                  <c:v>485.38</c:v>
                </c:pt>
                <c:pt idx="519">
                  <c:v>485.64</c:v>
                </c:pt>
                <c:pt idx="520">
                  <c:v>485.9</c:v>
                </c:pt>
                <c:pt idx="521">
                  <c:v>486.16</c:v>
                </c:pt>
                <c:pt idx="522">
                  <c:v>486.42</c:v>
                </c:pt>
                <c:pt idx="523">
                  <c:v>486.68</c:v>
                </c:pt>
                <c:pt idx="524">
                  <c:v>486.94</c:v>
                </c:pt>
                <c:pt idx="525">
                  <c:v>487.19</c:v>
                </c:pt>
                <c:pt idx="526">
                  <c:v>487.45</c:v>
                </c:pt>
                <c:pt idx="527">
                  <c:v>487.71</c:v>
                </c:pt>
                <c:pt idx="528">
                  <c:v>487.97</c:v>
                </c:pt>
                <c:pt idx="529">
                  <c:v>488.23</c:v>
                </c:pt>
                <c:pt idx="530">
                  <c:v>488.49</c:v>
                </c:pt>
                <c:pt idx="531">
                  <c:v>488.75</c:v>
                </c:pt>
                <c:pt idx="532">
                  <c:v>489.01</c:v>
                </c:pt>
                <c:pt idx="533">
                  <c:v>489.27</c:v>
                </c:pt>
                <c:pt idx="534">
                  <c:v>489.53</c:v>
                </c:pt>
                <c:pt idx="535">
                  <c:v>489.78</c:v>
                </c:pt>
                <c:pt idx="536">
                  <c:v>490.04</c:v>
                </c:pt>
                <c:pt idx="537">
                  <c:v>490.3</c:v>
                </c:pt>
                <c:pt idx="538">
                  <c:v>490.56</c:v>
                </c:pt>
                <c:pt idx="539">
                  <c:v>490.82</c:v>
                </c:pt>
                <c:pt idx="540">
                  <c:v>491.08</c:v>
                </c:pt>
                <c:pt idx="541">
                  <c:v>491.34</c:v>
                </c:pt>
                <c:pt idx="542">
                  <c:v>491.6</c:v>
                </c:pt>
                <c:pt idx="543">
                  <c:v>491.86</c:v>
                </c:pt>
                <c:pt idx="544">
                  <c:v>492.11</c:v>
                </c:pt>
                <c:pt idx="545">
                  <c:v>492.37</c:v>
                </c:pt>
                <c:pt idx="546">
                  <c:v>492.63</c:v>
                </c:pt>
                <c:pt idx="547">
                  <c:v>492.89</c:v>
                </c:pt>
                <c:pt idx="548">
                  <c:v>493.15</c:v>
                </c:pt>
                <c:pt idx="549">
                  <c:v>493.41</c:v>
                </c:pt>
                <c:pt idx="550">
                  <c:v>493.67</c:v>
                </c:pt>
                <c:pt idx="551">
                  <c:v>493.9299999999996</c:v>
                </c:pt>
                <c:pt idx="552">
                  <c:v>494.19</c:v>
                </c:pt>
                <c:pt idx="553">
                  <c:v>494.44</c:v>
                </c:pt>
                <c:pt idx="554">
                  <c:v>494.7</c:v>
                </c:pt>
                <c:pt idx="555">
                  <c:v>494.96</c:v>
                </c:pt>
                <c:pt idx="556">
                  <c:v>495.22</c:v>
                </c:pt>
                <c:pt idx="557">
                  <c:v>495.48</c:v>
                </c:pt>
                <c:pt idx="558">
                  <c:v>495.74</c:v>
                </c:pt>
                <c:pt idx="559">
                  <c:v>496.0</c:v>
                </c:pt>
                <c:pt idx="560">
                  <c:v>496.26</c:v>
                </c:pt>
                <c:pt idx="561">
                  <c:v>496.51</c:v>
                </c:pt>
                <c:pt idx="562">
                  <c:v>496.77</c:v>
                </c:pt>
                <c:pt idx="563">
                  <c:v>497.03</c:v>
                </c:pt>
                <c:pt idx="564">
                  <c:v>497.29</c:v>
                </c:pt>
                <c:pt idx="565">
                  <c:v>497.55</c:v>
                </c:pt>
                <c:pt idx="566">
                  <c:v>497.81</c:v>
                </c:pt>
                <c:pt idx="567">
                  <c:v>498.07</c:v>
                </c:pt>
                <c:pt idx="568">
                  <c:v>498.32</c:v>
                </c:pt>
                <c:pt idx="569">
                  <c:v>498.58</c:v>
                </c:pt>
                <c:pt idx="570">
                  <c:v>498.84</c:v>
                </c:pt>
                <c:pt idx="571">
                  <c:v>499.1</c:v>
                </c:pt>
                <c:pt idx="572">
                  <c:v>499.36</c:v>
                </c:pt>
                <c:pt idx="573">
                  <c:v>499.62</c:v>
                </c:pt>
                <c:pt idx="574">
                  <c:v>499.88</c:v>
                </c:pt>
                <c:pt idx="575">
                  <c:v>500.14</c:v>
                </c:pt>
                <c:pt idx="576">
                  <c:v>500.39</c:v>
                </c:pt>
                <c:pt idx="577">
                  <c:v>500.65</c:v>
                </c:pt>
                <c:pt idx="578">
                  <c:v>500.91</c:v>
                </c:pt>
                <c:pt idx="579">
                  <c:v>501.17</c:v>
                </c:pt>
                <c:pt idx="580">
                  <c:v>501.4299999999996</c:v>
                </c:pt>
                <c:pt idx="581">
                  <c:v>501.69</c:v>
                </c:pt>
                <c:pt idx="582">
                  <c:v>501.95</c:v>
                </c:pt>
                <c:pt idx="583">
                  <c:v>502.2</c:v>
                </c:pt>
                <c:pt idx="584">
                  <c:v>502.46</c:v>
                </c:pt>
                <c:pt idx="585">
                  <c:v>502.72</c:v>
                </c:pt>
                <c:pt idx="586">
                  <c:v>502.98</c:v>
                </c:pt>
                <c:pt idx="587">
                  <c:v>503.24</c:v>
                </c:pt>
                <c:pt idx="588">
                  <c:v>503.5</c:v>
                </c:pt>
                <c:pt idx="589">
                  <c:v>503.75</c:v>
                </c:pt>
                <c:pt idx="590">
                  <c:v>504.01</c:v>
                </c:pt>
                <c:pt idx="591">
                  <c:v>504.27</c:v>
                </c:pt>
                <c:pt idx="592">
                  <c:v>504.53</c:v>
                </c:pt>
                <c:pt idx="593">
                  <c:v>504.79</c:v>
                </c:pt>
                <c:pt idx="594">
                  <c:v>505.05</c:v>
                </c:pt>
                <c:pt idx="595">
                  <c:v>505.31</c:v>
                </c:pt>
                <c:pt idx="596">
                  <c:v>505.56</c:v>
                </c:pt>
                <c:pt idx="597">
                  <c:v>505.82</c:v>
                </c:pt>
                <c:pt idx="598">
                  <c:v>506.08</c:v>
                </c:pt>
                <c:pt idx="599">
                  <c:v>506.34</c:v>
                </c:pt>
                <c:pt idx="600">
                  <c:v>506.6</c:v>
                </c:pt>
                <c:pt idx="601">
                  <c:v>506.86</c:v>
                </c:pt>
                <c:pt idx="602">
                  <c:v>507.11</c:v>
                </c:pt>
                <c:pt idx="603">
                  <c:v>507.37</c:v>
                </c:pt>
                <c:pt idx="604">
                  <c:v>507.63</c:v>
                </c:pt>
                <c:pt idx="605">
                  <c:v>507.89</c:v>
                </c:pt>
                <c:pt idx="606">
                  <c:v>508.15</c:v>
                </c:pt>
                <c:pt idx="607">
                  <c:v>508.41</c:v>
                </c:pt>
                <c:pt idx="608">
                  <c:v>508.66</c:v>
                </c:pt>
                <c:pt idx="609">
                  <c:v>508.92</c:v>
                </c:pt>
                <c:pt idx="610">
                  <c:v>509.18</c:v>
                </c:pt>
                <c:pt idx="611">
                  <c:v>509.44</c:v>
                </c:pt>
                <c:pt idx="612">
                  <c:v>509.7</c:v>
                </c:pt>
                <c:pt idx="613">
                  <c:v>509.96</c:v>
                </c:pt>
                <c:pt idx="614">
                  <c:v>510.21</c:v>
                </c:pt>
                <c:pt idx="615">
                  <c:v>510.47</c:v>
                </c:pt>
                <c:pt idx="616">
                  <c:v>510.73</c:v>
                </c:pt>
                <c:pt idx="617">
                  <c:v>510.99</c:v>
                </c:pt>
                <c:pt idx="618">
                  <c:v>511.25</c:v>
                </c:pt>
                <c:pt idx="619">
                  <c:v>511.51</c:v>
                </c:pt>
                <c:pt idx="620">
                  <c:v>511.76</c:v>
                </c:pt>
                <c:pt idx="621">
                  <c:v>512.02</c:v>
                </c:pt>
                <c:pt idx="622">
                  <c:v>512.28</c:v>
                </c:pt>
                <c:pt idx="623">
                  <c:v>512.54</c:v>
                </c:pt>
                <c:pt idx="624">
                  <c:v>512.8</c:v>
                </c:pt>
                <c:pt idx="625">
                  <c:v>513.05</c:v>
                </c:pt>
                <c:pt idx="626">
                  <c:v>513.3099999999994</c:v>
                </c:pt>
                <c:pt idx="627">
                  <c:v>513.57</c:v>
                </c:pt>
                <c:pt idx="628">
                  <c:v>513.8299999999994</c:v>
                </c:pt>
                <c:pt idx="629">
                  <c:v>514.09</c:v>
                </c:pt>
                <c:pt idx="630">
                  <c:v>514.3499999999979</c:v>
                </c:pt>
                <c:pt idx="631">
                  <c:v>514.6</c:v>
                </c:pt>
                <c:pt idx="632">
                  <c:v>514.8599999999979</c:v>
                </c:pt>
                <c:pt idx="633">
                  <c:v>515.12</c:v>
                </c:pt>
                <c:pt idx="634">
                  <c:v>515.38</c:v>
                </c:pt>
                <c:pt idx="635">
                  <c:v>515.64</c:v>
                </c:pt>
                <c:pt idx="636">
                  <c:v>515.89</c:v>
                </c:pt>
                <c:pt idx="637">
                  <c:v>516.15</c:v>
                </c:pt>
                <c:pt idx="638">
                  <c:v>516.41</c:v>
                </c:pt>
                <c:pt idx="639">
                  <c:v>516.67</c:v>
                </c:pt>
                <c:pt idx="640">
                  <c:v>516.9299999999994</c:v>
                </c:pt>
                <c:pt idx="641">
                  <c:v>517.18</c:v>
                </c:pt>
                <c:pt idx="642">
                  <c:v>517.4400000000001</c:v>
                </c:pt>
                <c:pt idx="643">
                  <c:v>517.7</c:v>
                </c:pt>
                <c:pt idx="644">
                  <c:v>517.9599999999994</c:v>
                </c:pt>
                <c:pt idx="645">
                  <c:v>518.22</c:v>
                </c:pt>
                <c:pt idx="646">
                  <c:v>518.48</c:v>
                </c:pt>
                <c:pt idx="647">
                  <c:v>518.73</c:v>
                </c:pt>
                <c:pt idx="648">
                  <c:v>518.99</c:v>
                </c:pt>
                <c:pt idx="649">
                  <c:v>519.25</c:v>
                </c:pt>
                <c:pt idx="650">
                  <c:v>519.51</c:v>
                </c:pt>
                <c:pt idx="651">
                  <c:v>519.77</c:v>
                </c:pt>
                <c:pt idx="652">
                  <c:v>520.02</c:v>
                </c:pt>
                <c:pt idx="653">
                  <c:v>520.28</c:v>
                </c:pt>
                <c:pt idx="654">
                  <c:v>520.54</c:v>
                </c:pt>
                <c:pt idx="655">
                  <c:v>520.8</c:v>
                </c:pt>
                <c:pt idx="656">
                  <c:v>521.05</c:v>
                </c:pt>
                <c:pt idx="657">
                  <c:v>521.3099999999994</c:v>
                </c:pt>
                <c:pt idx="658">
                  <c:v>521.57</c:v>
                </c:pt>
                <c:pt idx="659">
                  <c:v>521.8299999999994</c:v>
                </c:pt>
                <c:pt idx="660">
                  <c:v>522.09</c:v>
                </c:pt>
                <c:pt idx="661">
                  <c:v>522.339999999998</c:v>
                </c:pt>
                <c:pt idx="662">
                  <c:v>522.6</c:v>
                </c:pt>
                <c:pt idx="663">
                  <c:v>522.8599999999979</c:v>
                </c:pt>
                <c:pt idx="664">
                  <c:v>523.12</c:v>
                </c:pt>
                <c:pt idx="665">
                  <c:v>523.38</c:v>
                </c:pt>
                <c:pt idx="666">
                  <c:v>523.63</c:v>
                </c:pt>
                <c:pt idx="667">
                  <c:v>523.89</c:v>
                </c:pt>
                <c:pt idx="668">
                  <c:v>524.15</c:v>
                </c:pt>
                <c:pt idx="669">
                  <c:v>524.41</c:v>
                </c:pt>
                <c:pt idx="670">
                  <c:v>524.66</c:v>
                </c:pt>
                <c:pt idx="671">
                  <c:v>524.92</c:v>
                </c:pt>
                <c:pt idx="672">
                  <c:v>525.18</c:v>
                </c:pt>
                <c:pt idx="673">
                  <c:v>525.4400000000001</c:v>
                </c:pt>
                <c:pt idx="674">
                  <c:v>525.7</c:v>
                </c:pt>
                <c:pt idx="675">
                  <c:v>525.9499999999994</c:v>
                </c:pt>
                <c:pt idx="676">
                  <c:v>526.21</c:v>
                </c:pt>
                <c:pt idx="677">
                  <c:v>526.47</c:v>
                </c:pt>
                <c:pt idx="678">
                  <c:v>526.73</c:v>
                </c:pt>
                <c:pt idx="679">
                  <c:v>526.98</c:v>
                </c:pt>
                <c:pt idx="680">
                  <c:v>527.24</c:v>
                </c:pt>
                <c:pt idx="681">
                  <c:v>527.5</c:v>
                </c:pt>
                <c:pt idx="682">
                  <c:v>527.76</c:v>
                </c:pt>
                <c:pt idx="683">
                  <c:v>528.02</c:v>
                </c:pt>
                <c:pt idx="684">
                  <c:v>528.27</c:v>
                </c:pt>
                <c:pt idx="685">
                  <c:v>528.53</c:v>
                </c:pt>
                <c:pt idx="686">
                  <c:v>528.79</c:v>
                </c:pt>
                <c:pt idx="687">
                  <c:v>529.05</c:v>
                </c:pt>
                <c:pt idx="688">
                  <c:v>529.3</c:v>
                </c:pt>
                <c:pt idx="689">
                  <c:v>529.5599999999994</c:v>
                </c:pt>
                <c:pt idx="690">
                  <c:v>529.8199999999994</c:v>
                </c:pt>
                <c:pt idx="691">
                  <c:v>530.08</c:v>
                </c:pt>
                <c:pt idx="692">
                  <c:v>530.3299999999994</c:v>
                </c:pt>
                <c:pt idx="693">
                  <c:v>530.59</c:v>
                </c:pt>
                <c:pt idx="694">
                  <c:v>530.8499999999979</c:v>
                </c:pt>
                <c:pt idx="695">
                  <c:v>531.11</c:v>
                </c:pt>
                <c:pt idx="696">
                  <c:v>531.37</c:v>
                </c:pt>
                <c:pt idx="697">
                  <c:v>531.62</c:v>
                </c:pt>
                <c:pt idx="698">
                  <c:v>531.88</c:v>
                </c:pt>
                <c:pt idx="699">
                  <c:v>532.14</c:v>
                </c:pt>
                <c:pt idx="700">
                  <c:v>532.4</c:v>
                </c:pt>
                <c:pt idx="701">
                  <c:v>532.65</c:v>
                </c:pt>
                <c:pt idx="702">
                  <c:v>532.91</c:v>
                </c:pt>
                <c:pt idx="703">
                  <c:v>533.17</c:v>
                </c:pt>
                <c:pt idx="704">
                  <c:v>533.4299999999994</c:v>
                </c:pt>
                <c:pt idx="705">
                  <c:v>533.68</c:v>
                </c:pt>
                <c:pt idx="706">
                  <c:v>533.9400000000001</c:v>
                </c:pt>
                <c:pt idx="707">
                  <c:v>534.2</c:v>
                </c:pt>
                <c:pt idx="708">
                  <c:v>534.4599999999994</c:v>
                </c:pt>
                <c:pt idx="709">
                  <c:v>534.71</c:v>
                </c:pt>
                <c:pt idx="710">
                  <c:v>534.97</c:v>
                </c:pt>
                <c:pt idx="711">
                  <c:v>535.23</c:v>
                </c:pt>
                <c:pt idx="712">
                  <c:v>535.49</c:v>
                </c:pt>
                <c:pt idx="713">
                  <c:v>535.74</c:v>
                </c:pt>
                <c:pt idx="714">
                  <c:v>536.0</c:v>
                </c:pt>
                <c:pt idx="715">
                  <c:v>536.26</c:v>
                </c:pt>
                <c:pt idx="716">
                  <c:v>536.52</c:v>
                </c:pt>
                <c:pt idx="717">
                  <c:v>536.77</c:v>
                </c:pt>
                <c:pt idx="718">
                  <c:v>537.03</c:v>
                </c:pt>
                <c:pt idx="719">
                  <c:v>537.29</c:v>
                </c:pt>
                <c:pt idx="720">
                  <c:v>537.54</c:v>
                </c:pt>
                <c:pt idx="721">
                  <c:v>537.8</c:v>
                </c:pt>
                <c:pt idx="722">
                  <c:v>538.0599999999994</c:v>
                </c:pt>
                <c:pt idx="723">
                  <c:v>538.3199999999994</c:v>
                </c:pt>
                <c:pt idx="724">
                  <c:v>538.57</c:v>
                </c:pt>
                <c:pt idx="725">
                  <c:v>538.8299999999994</c:v>
                </c:pt>
                <c:pt idx="726">
                  <c:v>539.09</c:v>
                </c:pt>
                <c:pt idx="727">
                  <c:v>539.3499999999979</c:v>
                </c:pt>
                <c:pt idx="728">
                  <c:v>539.6</c:v>
                </c:pt>
                <c:pt idx="729">
                  <c:v>539.8599999999979</c:v>
                </c:pt>
                <c:pt idx="730">
                  <c:v>540.12</c:v>
                </c:pt>
                <c:pt idx="731">
                  <c:v>540.38</c:v>
                </c:pt>
                <c:pt idx="732">
                  <c:v>540.63</c:v>
                </c:pt>
                <c:pt idx="733">
                  <c:v>540.89</c:v>
                </c:pt>
                <c:pt idx="734">
                  <c:v>541.15</c:v>
                </c:pt>
                <c:pt idx="735">
                  <c:v>541.4</c:v>
                </c:pt>
                <c:pt idx="736">
                  <c:v>541.66</c:v>
                </c:pt>
                <c:pt idx="737">
                  <c:v>541.92</c:v>
                </c:pt>
                <c:pt idx="738">
                  <c:v>542.18</c:v>
                </c:pt>
                <c:pt idx="739">
                  <c:v>542.4299999999994</c:v>
                </c:pt>
                <c:pt idx="740">
                  <c:v>542.69</c:v>
                </c:pt>
                <c:pt idx="741">
                  <c:v>542.9499999999994</c:v>
                </c:pt>
                <c:pt idx="742">
                  <c:v>543.21</c:v>
                </c:pt>
                <c:pt idx="743">
                  <c:v>543.4599999999994</c:v>
                </c:pt>
                <c:pt idx="744">
                  <c:v>543.72</c:v>
                </c:pt>
                <c:pt idx="745">
                  <c:v>543.98</c:v>
                </c:pt>
                <c:pt idx="746">
                  <c:v>544.23</c:v>
                </c:pt>
                <c:pt idx="747">
                  <c:v>544.49</c:v>
                </c:pt>
                <c:pt idx="748">
                  <c:v>544.75</c:v>
                </c:pt>
                <c:pt idx="749">
                  <c:v>545.01</c:v>
                </c:pt>
                <c:pt idx="750">
                  <c:v>545.26</c:v>
                </c:pt>
                <c:pt idx="751">
                  <c:v>545.52</c:v>
                </c:pt>
                <c:pt idx="752">
                  <c:v>545.78</c:v>
                </c:pt>
                <c:pt idx="753">
                  <c:v>546.03</c:v>
                </c:pt>
                <c:pt idx="754">
                  <c:v>546.29</c:v>
                </c:pt>
                <c:pt idx="755">
                  <c:v>546.55</c:v>
                </c:pt>
                <c:pt idx="756">
                  <c:v>546.8099999999994</c:v>
                </c:pt>
                <c:pt idx="757">
                  <c:v>547.0599999999994</c:v>
                </c:pt>
                <c:pt idx="758">
                  <c:v>547.3199999999994</c:v>
                </c:pt>
                <c:pt idx="759">
                  <c:v>547.58</c:v>
                </c:pt>
                <c:pt idx="760">
                  <c:v>547.8299999999994</c:v>
                </c:pt>
                <c:pt idx="761">
                  <c:v>548.09</c:v>
                </c:pt>
                <c:pt idx="762">
                  <c:v>548.3499999999979</c:v>
                </c:pt>
                <c:pt idx="763">
                  <c:v>548.6</c:v>
                </c:pt>
                <c:pt idx="764">
                  <c:v>548.8599999999979</c:v>
                </c:pt>
                <c:pt idx="765">
                  <c:v>549.12</c:v>
                </c:pt>
                <c:pt idx="766">
                  <c:v>549.38</c:v>
                </c:pt>
                <c:pt idx="767">
                  <c:v>549.63</c:v>
                </c:pt>
                <c:pt idx="768">
                  <c:v>549.89</c:v>
                </c:pt>
                <c:pt idx="769">
                  <c:v>550.15</c:v>
                </c:pt>
                <c:pt idx="770">
                  <c:v>550.4</c:v>
                </c:pt>
                <c:pt idx="771">
                  <c:v>550.66</c:v>
                </c:pt>
                <c:pt idx="772">
                  <c:v>550.92</c:v>
                </c:pt>
                <c:pt idx="773">
                  <c:v>551.17</c:v>
                </c:pt>
                <c:pt idx="774">
                  <c:v>551.4299999999994</c:v>
                </c:pt>
                <c:pt idx="775">
                  <c:v>551.69</c:v>
                </c:pt>
                <c:pt idx="776">
                  <c:v>551.9499999999994</c:v>
                </c:pt>
                <c:pt idx="777">
                  <c:v>552.2</c:v>
                </c:pt>
                <c:pt idx="778">
                  <c:v>552.4599999999994</c:v>
                </c:pt>
                <c:pt idx="779">
                  <c:v>552.72</c:v>
                </c:pt>
                <c:pt idx="780">
                  <c:v>552.97</c:v>
                </c:pt>
                <c:pt idx="781">
                  <c:v>553.23</c:v>
                </c:pt>
                <c:pt idx="782">
                  <c:v>553.49</c:v>
                </c:pt>
                <c:pt idx="783">
                  <c:v>553.74</c:v>
                </c:pt>
                <c:pt idx="784">
                  <c:v>554.0</c:v>
                </c:pt>
                <c:pt idx="785">
                  <c:v>554.26</c:v>
                </c:pt>
                <c:pt idx="786">
                  <c:v>554.51</c:v>
                </c:pt>
                <c:pt idx="787">
                  <c:v>554.77</c:v>
                </c:pt>
                <c:pt idx="788">
                  <c:v>555.03</c:v>
                </c:pt>
                <c:pt idx="789">
                  <c:v>555.28</c:v>
                </c:pt>
                <c:pt idx="790">
                  <c:v>555.54</c:v>
                </c:pt>
                <c:pt idx="791">
                  <c:v>555.8</c:v>
                </c:pt>
                <c:pt idx="792">
                  <c:v>556.05</c:v>
                </c:pt>
                <c:pt idx="793">
                  <c:v>556.3099999999994</c:v>
                </c:pt>
                <c:pt idx="794">
                  <c:v>556.57</c:v>
                </c:pt>
                <c:pt idx="795">
                  <c:v>556.8299999999994</c:v>
                </c:pt>
                <c:pt idx="796">
                  <c:v>557.08</c:v>
                </c:pt>
                <c:pt idx="797">
                  <c:v>557.339999999998</c:v>
                </c:pt>
                <c:pt idx="798">
                  <c:v>557.6</c:v>
                </c:pt>
                <c:pt idx="799">
                  <c:v>557.8499999999979</c:v>
                </c:pt>
                <c:pt idx="800">
                  <c:v>558.11</c:v>
                </c:pt>
                <c:pt idx="801">
                  <c:v>558.37</c:v>
                </c:pt>
                <c:pt idx="802">
                  <c:v>558.62</c:v>
                </c:pt>
                <c:pt idx="803">
                  <c:v>558.88</c:v>
                </c:pt>
                <c:pt idx="804">
                  <c:v>559.14</c:v>
                </c:pt>
                <c:pt idx="805">
                  <c:v>559.39</c:v>
                </c:pt>
                <c:pt idx="806">
                  <c:v>559.65</c:v>
                </c:pt>
                <c:pt idx="807">
                  <c:v>559.91</c:v>
                </c:pt>
                <c:pt idx="808">
                  <c:v>560.16</c:v>
                </c:pt>
                <c:pt idx="809">
                  <c:v>560.42</c:v>
                </c:pt>
                <c:pt idx="810">
                  <c:v>560.68</c:v>
                </c:pt>
                <c:pt idx="811">
                  <c:v>560.9299999999994</c:v>
                </c:pt>
                <c:pt idx="812">
                  <c:v>561.19</c:v>
                </c:pt>
                <c:pt idx="813">
                  <c:v>561.4499999999994</c:v>
                </c:pt>
                <c:pt idx="814">
                  <c:v>561.7</c:v>
                </c:pt>
                <c:pt idx="815">
                  <c:v>561.9599999999994</c:v>
                </c:pt>
                <c:pt idx="816">
                  <c:v>562.22</c:v>
                </c:pt>
                <c:pt idx="817">
                  <c:v>562.47</c:v>
                </c:pt>
                <c:pt idx="818">
                  <c:v>562.73</c:v>
                </c:pt>
                <c:pt idx="819">
                  <c:v>562.98</c:v>
                </c:pt>
                <c:pt idx="820">
                  <c:v>563.24</c:v>
                </c:pt>
                <c:pt idx="821">
                  <c:v>563.5</c:v>
                </c:pt>
                <c:pt idx="822">
                  <c:v>563.75</c:v>
                </c:pt>
                <c:pt idx="823">
                  <c:v>564.01</c:v>
                </c:pt>
                <c:pt idx="824">
                  <c:v>564.27</c:v>
                </c:pt>
                <c:pt idx="825">
                  <c:v>564.52</c:v>
                </c:pt>
                <c:pt idx="826">
                  <c:v>564.78</c:v>
                </c:pt>
                <c:pt idx="827">
                  <c:v>565.04</c:v>
                </c:pt>
                <c:pt idx="828">
                  <c:v>565.29</c:v>
                </c:pt>
                <c:pt idx="829">
                  <c:v>565.55</c:v>
                </c:pt>
                <c:pt idx="830">
                  <c:v>565.8099999999994</c:v>
                </c:pt>
                <c:pt idx="831">
                  <c:v>566.0599999999994</c:v>
                </c:pt>
                <c:pt idx="832">
                  <c:v>566.3199999999994</c:v>
                </c:pt>
                <c:pt idx="833">
                  <c:v>566.58</c:v>
                </c:pt>
                <c:pt idx="834">
                  <c:v>566.8299999999994</c:v>
                </c:pt>
                <c:pt idx="835">
                  <c:v>567.09</c:v>
                </c:pt>
                <c:pt idx="836">
                  <c:v>567.339999999998</c:v>
                </c:pt>
                <c:pt idx="837">
                  <c:v>567.6</c:v>
                </c:pt>
                <c:pt idx="838">
                  <c:v>567.8599999999979</c:v>
                </c:pt>
                <c:pt idx="839">
                  <c:v>568.11</c:v>
                </c:pt>
                <c:pt idx="840">
                  <c:v>568.37</c:v>
                </c:pt>
                <c:pt idx="841">
                  <c:v>568.63</c:v>
                </c:pt>
                <c:pt idx="842">
                  <c:v>568.88</c:v>
                </c:pt>
                <c:pt idx="843">
                  <c:v>569.14</c:v>
                </c:pt>
                <c:pt idx="844">
                  <c:v>569.4</c:v>
                </c:pt>
                <c:pt idx="845">
                  <c:v>569.65</c:v>
                </c:pt>
                <c:pt idx="846">
                  <c:v>569.91</c:v>
                </c:pt>
                <c:pt idx="847">
                  <c:v>570.16</c:v>
                </c:pt>
                <c:pt idx="848">
                  <c:v>570.42</c:v>
                </c:pt>
                <c:pt idx="849">
                  <c:v>570.68</c:v>
                </c:pt>
                <c:pt idx="850">
                  <c:v>570.9299999999994</c:v>
                </c:pt>
                <c:pt idx="851">
                  <c:v>571.19</c:v>
                </c:pt>
                <c:pt idx="852">
                  <c:v>571.4499999999994</c:v>
                </c:pt>
                <c:pt idx="853">
                  <c:v>571.7</c:v>
                </c:pt>
                <c:pt idx="854">
                  <c:v>571.9599999999994</c:v>
                </c:pt>
                <c:pt idx="855">
                  <c:v>572.22</c:v>
                </c:pt>
                <c:pt idx="856">
                  <c:v>572.47</c:v>
                </c:pt>
                <c:pt idx="857">
                  <c:v>572.73</c:v>
                </c:pt>
                <c:pt idx="858">
                  <c:v>572.98</c:v>
                </c:pt>
                <c:pt idx="859">
                  <c:v>573.24</c:v>
                </c:pt>
                <c:pt idx="860">
                  <c:v>573.5</c:v>
                </c:pt>
                <c:pt idx="861">
                  <c:v>573.75</c:v>
                </c:pt>
                <c:pt idx="862">
                  <c:v>574.01</c:v>
                </c:pt>
                <c:pt idx="863">
                  <c:v>574.26</c:v>
                </c:pt>
                <c:pt idx="864">
                  <c:v>574.52</c:v>
                </c:pt>
                <c:pt idx="865">
                  <c:v>574.78</c:v>
                </c:pt>
                <c:pt idx="866">
                  <c:v>575.03</c:v>
                </c:pt>
                <c:pt idx="867">
                  <c:v>575.29</c:v>
                </c:pt>
                <c:pt idx="868">
                  <c:v>575.55</c:v>
                </c:pt>
                <c:pt idx="869">
                  <c:v>575.8</c:v>
                </c:pt>
                <c:pt idx="870">
                  <c:v>576.0599999999994</c:v>
                </c:pt>
                <c:pt idx="871">
                  <c:v>576.3099999999994</c:v>
                </c:pt>
                <c:pt idx="872">
                  <c:v>576.57</c:v>
                </c:pt>
                <c:pt idx="873">
                  <c:v>576.8299999999994</c:v>
                </c:pt>
                <c:pt idx="874">
                  <c:v>577.08</c:v>
                </c:pt>
                <c:pt idx="875">
                  <c:v>577.339999999998</c:v>
                </c:pt>
                <c:pt idx="876">
                  <c:v>577.59</c:v>
                </c:pt>
                <c:pt idx="877">
                  <c:v>577.8499999999979</c:v>
                </c:pt>
                <c:pt idx="878">
                  <c:v>578.11</c:v>
                </c:pt>
                <c:pt idx="879">
                  <c:v>578.3599999999979</c:v>
                </c:pt>
                <c:pt idx="880">
                  <c:v>578.62</c:v>
                </c:pt>
                <c:pt idx="881">
                  <c:v>578.87</c:v>
                </c:pt>
                <c:pt idx="882">
                  <c:v>579.13</c:v>
                </c:pt>
                <c:pt idx="883">
                  <c:v>579.39</c:v>
                </c:pt>
                <c:pt idx="884">
                  <c:v>579.64</c:v>
                </c:pt>
                <c:pt idx="885">
                  <c:v>579.9</c:v>
                </c:pt>
                <c:pt idx="886">
                  <c:v>580.15</c:v>
                </c:pt>
                <c:pt idx="887">
                  <c:v>580.41</c:v>
                </c:pt>
                <c:pt idx="888">
                  <c:v>580.67</c:v>
                </c:pt>
                <c:pt idx="889">
                  <c:v>580.92</c:v>
                </c:pt>
                <c:pt idx="890">
                  <c:v>581.18</c:v>
                </c:pt>
                <c:pt idx="891">
                  <c:v>581.4299999999994</c:v>
                </c:pt>
                <c:pt idx="892">
                  <c:v>581.69</c:v>
                </c:pt>
                <c:pt idx="893">
                  <c:v>581.9499999999994</c:v>
                </c:pt>
                <c:pt idx="894">
                  <c:v>582.2</c:v>
                </c:pt>
                <c:pt idx="895">
                  <c:v>582.4599999999994</c:v>
                </c:pt>
                <c:pt idx="896">
                  <c:v>582.71</c:v>
                </c:pt>
                <c:pt idx="897">
                  <c:v>582.97</c:v>
                </c:pt>
                <c:pt idx="898">
                  <c:v>583.23</c:v>
                </c:pt>
                <c:pt idx="899">
                  <c:v>583.48</c:v>
                </c:pt>
                <c:pt idx="900">
                  <c:v>583.74</c:v>
                </c:pt>
                <c:pt idx="901">
                  <c:v>583.99</c:v>
                </c:pt>
                <c:pt idx="902">
                  <c:v>584.25</c:v>
                </c:pt>
                <c:pt idx="903">
                  <c:v>584.5</c:v>
                </c:pt>
                <c:pt idx="904">
                  <c:v>584.76</c:v>
                </c:pt>
                <c:pt idx="905">
                  <c:v>585.02</c:v>
                </c:pt>
                <c:pt idx="906">
                  <c:v>585.27</c:v>
                </c:pt>
                <c:pt idx="907">
                  <c:v>585.53</c:v>
                </c:pt>
                <c:pt idx="908">
                  <c:v>585.78</c:v>
                </c:pt>
                <c:pt idx="909">
                  <c:v>586.04</c:v>
                </c:pt>
                <c:pt idx="910">
                  <c:v>586.3</c:v>
                </c:pt>
                <c:pt idx="911">
                  <c:v>586.55</c:v>
                </c:pt>
                <c:pt idx="912">
                  <c:v>586.8099999999994</c:v>
                </c:pt>
                <c:pt idx="913">
                  <c:v>587.0599999999994</c:v>
                </c:pt>
                <c:pt idx="914">
                  <c:v>587.3199999999994</c:v>
                </c:pt>
                <c:pt idx="915">
                  <c:v>587.57</c:v>
                </c:pt>
                <c:pt idx="916">
                  <c:v>587.8299999999994</c:v>
                </c:pt>
                <c:pt idx="917">
                  <c:v>588.09</c:v>
                </c:pt>
                <c:pt idx="918">
                  <c:v>588.339999999998</c:v>
                </c:pt>
                <c:pt idx="919">
                  <c:v>588.6</c:v>
                </c:pt>
                <c:pt idx="920">
                  <c:v>588.8499999999979</c:v>
                </c:pt>
                <c:pt idx="921">
                  <c:v>589.11</c:v>
                </c:pt>
                <c:pt idx="922">
                  <c:v>589.3599999999979</c:v>
                </c:pt>
                <c:pt idx="923">
                  <c:v>589.62</c:v>
                </c:pt>
                <c:pt idx="924">
                  <c:v>589.88</c:v>
                </c:pt>
                <c:pt idx="925">
                  <c:v>590.13</c:v>
                </c:pt>
                <c:pt idx="926">
                  <c:v>590.39</c:v>
                </c:pt>
                <c:pt idx="927">
                  <c:v>590.64</c:v>
                </c:pt>
                <c:pt idx="928">
                  <c:v>590.9</c:v>
                </c:pt>
                <c:pt idx="929">
                  <c:v>591.15</c:v>
                </c:pt>
                <c:pt idx="930">
                  <c:v>591.41</c:v>
                </c:pt>
                <c:pt idx="931">
                  <c:v>591.66</c:v>
                </c:pt>
                <c:pt idx="932">
                  <c:v>591.92</c:v>
                </c:pt>
                <c:pt idx="933">
                  <c:v>592.18</c:v>
                </c:pt>
                <c:pt idx="934">
                  <c:v>592.4299999999994</c:v>
                </c:pt>
                <c:pt idx="935">
                  <c:v>592.69</c:v>
                </c:pt>
                <c:pt idx="936">
                  <c:v>592.9400000000001</c:v>
                </c:pt>
                <c:pt idx="937">
                  <c:v>593.2</c:v>
                </c:pt>
                <c:pt idx="938">
                  <c:v>593.4499999999994</c:v>
                </c:pt>
                <c:pt idx="939">
                  <c:v>593.71</c:v>
                </c:pt>
                <c:pt idx="940">
                  <c:v>593.9599999999994</c:v>
                </c:pt>
                <c:pt idx="941">
                  <c:v>594.22</c:v>
                </c:pt>
                <c:pt idx="942">
                  <c:v>594.48</c:v>
                </c:pt>
                <c:pt idx="943">
                  <c:v>594.73</c:v>
                </c:pt>
                <c:pt idx="944">
                  <c:v>594.99</c:v>
                </c:pt>
                <c:pt idx="945">
                  <c:v>595.24</c:v>
                </c:pt>
                <c:pt idx="946">
                  <c:v>595.5</c:v>
                </c:pt>
                <c:pt idx="947">
                  <c:v>595.75</c:v>
                </c:pt>
                <c:pt idx="948">
                  <c:v>596.01</c:v>
                </c:pt>
                <c:pt idx="949">
                  <c:v>596.26</c:v>
                </c:pt>
                <c:pt idx="950">
                  <c:v>596.52</c:v>
                </c:pt>
                <c:pt idx="951">
                  <c:v>596.77</c:v>
                </c:pt>
                <c:pt idx="952">
                  <c:v>597.03</c:v>
                </c:pt>
                <c:pt idx="953">
                  <c:v>597.29</c:v>
                </c:pt>
                <c:pt idx="954">
                  <c:v>597.54</c:v>
                </c:pt>
                <c:pt idx="955">
                  <c:v>597.8</c:v>
                </c:pt>
                <c:pt idx="956">
                  <c:v>598.05</c:v>
                </c:pt>
                <c:pt idx="957">
                  <c:v>598.3099999999994</c:v>
                </c:pt>
                <c:pt idx="958">
                  <c:v>598.5599999999994</c:v>
                </c:pt>
                <c:pt idx="959">
                  <c:v>598.8199999999994</c:v>
                </c:pt>
                <c:pt idx="960">
                  <c:v>599.07</c:v>
                </c:pt>
                <c:pt idx="961">
                  <c:v>599.3299999999994</c:v>
                </c:pt>
                <c:pt idx="962">
                  <c:v>599.58</c:v>
                </c:pt>
                <c:pt idx="963">
                  <c:v>599.839999999998</c:v>
                </c:pt>
                <c:pt idx="964">
                  <c:v>600.09</c:v>
                </c:pt>
                <c:pt idx="965">
                  <c:v>600.3499999999979</c:v>
                </c:pt>
                <c:pt idx="966">
                  <c:v>600.6</c:v>
                </c:pt>
                <c:pt idx="967">
                  <c:v>600.8599999999979</c:v>
                </c:pt>
                <c:pt idx="968">
                  <c:v>601.12</c:v>
                </c:pt>
                <c:pt idx="969">
                  <c:v>601.37</c:v>
                </c:pt>
                <c:pt idx="970">
                  <c:v>601.63</c:v>
                </c:pt>
                <c:pt idx="971">
                  <c:v>601.88</c:v>
                </c:pt>
                <c:pt idx="972">
                  <c:v>602.14</c:v>
                </c:pt>
                <c:pt idx="973">
                  <c:v>602.39</c:v>
                </c:pt>
                <c:pt idx="974">
                  <c:v>602.65</c:v>
                </c:pt>
                <c:pt idx="975">
                  <c:v>602.9</c:v>
                </c:pt>
                <c:pt idx="976">
                  <c:v>603.16</c:v>
                </c:pt>
                <c:pt idx="977">
                  <c:v>603.41</c:v>
                </c:pt>
                <c:pt idx="978">
                  <c:v>603.67</c:v>
                </c:pt>
                <c:pt idx="979">
                  <c:v>603.92</c:v>
                </c:pt>
                <c:pt idx="980">
                  <c:v>604.18</c:v>
                </c:pt>
                <c:pt idx="981">
                  <c:v>604.4299999999994</c:v>
                </c:pt>
                <c:pt idx="982">
                  <c:v>604.69</c:v>
                </c:pt>
                <c:pt idx="983">
                  <c:v>604.9400000000001</c:v>
                </c:pt>
                <c:pt idx="984">
                  <c:v>605.2</c:v>
                </c:pt>
                <c:pt idx="985">
                  <c:v>605.4499999999994</c:v>
                </c:pt>
                <c:pt idx="986">
                  <c:v>605.71</c:v>
                </c:pt>
                <c:pt idx="987">
                  <c:v>605.9599999999994</c:v>
                </c:pt>
                <c:pt idx="988">
                  <c:v>606.22</c:v>
                </c:pt>
                <c:pt idx="989">
                  <c:v>606.47</c:v>
                </c:pt>
                <c:pt idx="990">
                  <c:v>606.73</c:v>
                </c:pt>
                <c:pt idx="991">
                  <c:v>606.98</c:v>
                </c:pt>
                <c:pt idx="992">
                  <c:v>607.24</c:v>
                </c:pt>
                <c:pt idx="993">
                  <c:v>607.49</c:v>
                </c:pt>
                <c:pt idx="994">
                  <c:v>607.75</c:v>
                </c:pt>
                <c:pt idx="995">
                  <c:v>608.0</c:v>
                </c:pt>
                <c:pt idx="996">
                  <c:v>608.26</c:v>
                </c:pt>
                <c:pt idx="997">
                  <c:v>608.51</c:v>
                </c:pt>
                <c:pt idx="998">
                  <c:v>608.77</c:v>
                </c:pt>
                <c:pt idx="999">
                  <c:v>609.02</c:v>
                </c:pt>
                <c:pt idx="1000">
                  <c:v>609.28</c:v>
                </c:pt>
                <c:pt idx="1001">
                  <c:v>609.53</c:v>
                </c:pt>
                <c:pt idx="1002">
                  <c:v>609.79</c:v>
                </c:pt>
                <c:pt idx="1003">
                  <c:v>610.04</c:v>
                </c:pt>
                <c:pt idx="1004">
                  <c:v>610.3</c:v>
                </c:pt>
                <c:pt idx="1005">
                  <c:v>610.55</c:v>
                </c:pt>
                <c:pt idx="1006">
                  <c:v>610.8099999999994</c:v>
                </c:pt>
                <c:pt idx="1007">
                  <c:v>611.0599999999994</c:v>
                </c:pt>
                <c:pt idx="1008">
                  <c:v>611.3199999999994</c:v>
                </c:pt>
                <c:pt idx="1009">
                  <c:v>611.57</c:v>
                </c:pt>
                <c:pt idx="1010">
                  <c:v>611.8299999999994</c:v>
                </c:pt>
                <c:pt idx="1011">
                  <c:v>612.08</c:v>
                </c:pt>
                <c:pt idx="1012">
                  <c:v>612.339999999998</c:v>
                </c:pt>
                <c:pt idx="1013">
                  <c:v>612.59</c:v>
                </c:pt>
                <c:pt idx="1014">
                  <c:v>612.8499999999979</c:v>
                </c:pt>
                <c:pt idx="1015">
                  <c:v>613.1</c:v>
                </c:pt>
                <c:pt idx="1016">
                  <c:v>613.3599999999979</c:v>
                </c:pt>
                <c:pt idx="1017">
                  <c:v>613.61</c:v>
                </c:pt>
                <c:pt idx="1018">
                  <c:v>613.87</c:v>
                </c:pt>
                <c:pt idx="1019">
                  <c:v>614.12</c:v>
                </c:pt>
                <c:pt idx="1020">
                  <c:v>614.38</c:v>
                </c:pt>
                <c:pt idx="1021">
                  <c:v>614.63</c:v>
                </c:pt>
                <c:pt idx="1022">
                  <c:v>614.89</c:v>
                </c:pt>
                <c:pt idx="1023">
                  <c:v>615.14</c:v>
                </c:pt>
                <c:pt idx="1024">
                  <c:v>615.4</c:v>
                </c:pt>
                <c:pt idx="1025">
                  <c:v>615.65</c:v>
                </c:pt>
                <c:pt idx="1026">
                  <c:v>615.91</c:v>
                </c:pt>
                <c:pt idx="1027">
                  <c:v>616.16</c:v>
                </c:pt>
                <c:pt idx="1028">
                  <c:v>616.42</c:v>
                </c:pt>
                <c:pt idx="1029">
                  <c:v>616.67</c:v>
                </c:pt>
                <c:pt idx="1030">
                  <c:v>616.92</c:v>
                </c:pt>
                <c:pt idx="1031">
                  <c:v>617.18</c:v>
                </c:pt>
                <c:pt idx="1032">
                  <c:v>617.4299999999994</c:v>
                </c:pt>
                <c:pt idx="1033">
                  <c:v>617.69</c:v>
                </c:pt>
                <c:pt idx="1034">
                  <c:v>617.9400000000001</c:v>
                </c:pt>
                <c:pt idx="1035">
                  <c:v>618.2</c:v>
                </c:pt>
                <c:pt idx="1036">
                  <c:v>618.4499999999994</c:v>
                </c:pt>
                <c:pt idx="1037">
                  <c:v>618.71</c:v>
                </c:pt>
                <c:pt idx="1038">
                  <c:v>618.9599999999994</c:v>
                </c:pt>
                <c:pt idx="1039">
                  <c:v>619.22</c:v>
                </c:pt>
                <c:pt idx="1040">
                  <c:v>619.47</c:v>
                </c:pt>
                <c:pt idx="1041">
                  <c:v>619.73</c:v>
                </c:pt>
                <c:pt idx="1042">
                  <c:v>619.98</c:v>
                </c:pt>
                <c:pt idx="1043">
                  <c:v>620.24</c:v>
                </c:pt>
                <c:pt idx="1044">
                  <c:v>620.49</c:v>
                </c:pt>
                <c:pt idx="1045">
                  <c:v>620.74</c:v>
                </c:pt>
                <c:pt idx="1046">
                  <c:v>621.0</c:v>
                </c:pt>
                <c:pt idx="1047">
                  <c:v>621.25</c:v>
                </c:pt>
                <c:pt idx="1048">
                  <c:v>621.51</c:v>
                </c:pt>
                <c:pt idx="1049">
                  <c:v>621.76</c:v>
                </c:pt>
                <c:pt idx="1050">
                  <c:v>622.02</c:v>
                </c:pt>
                <c:pt idx="1051">
                  <c:v>622.27</c:v>
                </c:pt>
                <c:pt idx="1052">
                  <c:v>622.53</c:v>
                </c:pt>
                <c:pt idx="1053">
                  <c:v>622.78</c:v>
                </c:pt>
                <c:pt idx="1054">
                  <c:v>623.04</c:v>
                </c:pt>
                <c:pt idx="1055">
                  <c:v>623.29</c:v>
                </c:pt>
                <c:pt idx="1056">
                  <c:v>623.54</c:v>
                </c:pt>
                <c:pt idx="1057">
                  <c:v>623.8</c:v>
                </c:pt>
                <c:pt idx="1058">
                  <c:v>624.05</c:v>
                </c:pt>
                <c:pt idx="1059">
                  <c:v>624.3099999999994</c:v>
                </c:pt>
                <c:pt idx="1060">
                  <c:v>624.5599999999994</c:v>
                </c:pt>
                <c:pt idx="1061">
                  <c:v>624.8199999999994</c:v>
                </c:pt>
                <c:pt idx="1062">
                  <c:v>625.07</c:v>
                </c:pt>
                <c:pt idx="1063">
                  <c:v>625.3299999999994</c:v>
                </c:pt>
                <c:pt idx="1064">
                  <c:v>625.58</c:v>
                </c:pt>
                <c:pt idx="1065">
                  <c:v>625.8299999999994</c:v>
                </c:pt>
                <c:pt idx="1066">
                  <c:v>626.09</c:v>
                </c:pt>
                <c:pt idx="1067">
                  <c:v>626.339999999998</c:v>
                </c:pt>
                <c:pt idx="1068">
                  <c:v>626.6</c:v>
                </c:pt>
                <c:pt idx="1069">
                  <c:v>626.8499999999979</c:v>
                </c:pt>
                <c:pt idx="1070">
                  <c:v>627.11</c:v>
                </c:pt>
                <c:pt idx="1071">
                  <c:v>627.3599999999979</c:v>
                </c:pt>
                <c:pt idx="1072">
                  <c:v>627.62</c:v>
                </c:pt>
                <c:pt idx="1073">
                  <c:v>627.87</c:v>
                </c:pt>
                <c:pt idx="1074">
                  <c:v>628.12</c:v>
                </c:pt>
                <c:pt idx="1075">
                  <c:v>628.38</c:v>
                </c:pt>
                <c:pt idx="1076">
                  <c:v>628.63</c:v>
                </c:pt>
                <c:pt idx="1077">
                  <c:v>628.89</c:v>
                </c:pt>
                <c:pt idx="1078">
                  <c:v>629.14</c:v>
                </c:pt>
                <c:pt idx="1079">
                  <c:v>629.4</c:v>
                </c:pt>
                <c:pt idx="1080">
                  <c:v>629.65</c:v>
                </c:pt>
                <c:pt idx="1081">
                  <c:v>629.9</c:v>
                </c:pt>
                <c:pt idx="1082">
                  <c:v>630.16</c:v>
                </c:pt>
                <c:pt idx="1083">
                  <c:v>630.41</c:v>
                </c:pt>
                <c:pt idx="1084">
                  <c:v>630.67</c:v>
                </c:pt>
                <c:pt idx="1085">
                  <c:v>630.92</c:v>
                </c:pt>
                <c:pt idx="1086">
                  <c:v>631.18</c:v>
                </c:pt>
                <c:pt idx="1087">
                  <c:v>631.4299999999994</c:v>
                </c:pt>
                <c:pt idx="1088">
                  <c:v>631.68</c:v>
                </c:pt>
                <c:pt idx="1089">
                  <c:v>631.9400000000001</c:v>
                </c:pt>
                <c:pt idx="1090">
                  <c:v>632.19</c:v>
                </c:pt>
                <c:pt idx="1091">
                  <c:v>632.4499999999994</c:v>
                </c:pt>
                <c:pt idx="1092">
                  <c:v>632.7</c:v>
                </c:pt>
                <c:pt idx="1093">
                  <c:v>632.9499999999994</c:v>
                </c:pt>
                <c:pt idx="1094">
                  <c:v>633.21</c:v>
                </c:pt>
                <c:pt idx="1095">
                  <c:v>633.4599999999994</c:v>
                </c:pt>
                <c:pt idx="1096">
                  <c:v>633.72</c:v>
                </c:pt>
                <c:pt idx="1097">
                  <c:v>633.97</c:v>
                </c:pt>
                <c:pt idx="1098">
                  <c:v>634.23</c:v>
                </c:pt>
                <c:pt idx="1099">
                  <c:v>634.48</c:v>
                </c:pt>
                <c:pt idx="1100">
                  <c:v>634.73</c:v>
                </c:pt>
                <c:pt idx="1101">
                  <c:v>634.99</c:v>
                </c:pt>
                <c:pt idx="1102">
                  <c:v>635.24</c:v>
                </c:pt>
                <c:pt idx="1103">
                  <c:v>635.5</c:v>
                </c:pt>
                <c:pt idx="1104">
                  <c:v>635.75</c:v>
                </c:pt>
                <c:pt idx="1105">
                  <c:v>636.0</c:v>
                </c:pt>
                <c:pt idx="1106">
                  <c:v>636.26</c:v>
                </c:pt>
                <c:pt idx="1107">
                  <c:v>636.51</c:v>
                </c:pt>
                <c:pt idx="1108">
                  <c:v>636.77</c:v>
                </c:pt>
                <c:pt idx="1109">
                  <c:v>637.02</c:v>
                </c:pt>
                <c:pt idx="1110">
                  <c:v>637.27</c:v>
                </c:pt>
                <c:pt idx="1111">
                  <c:v>637.53</c:v>
                </c:pt>
                <c:pt idx="1112">
                  <c:v>637.78</c:v>
                </c:pt>
                <c:pt idx="1113">
                  <c:v>638.04</c:v>
                </c:pt>
                <c:pt idx="1114">
                  <c:v>638.29</c:v>
                </c:pt>
                <c:pt idx="1115">
                  <c:v>638.54</c:v>
                </c:pt>
                <c:pt idx="1116">
                  <c:v>638.8</c:v>
                </c:pt>
                <c:pt idx="1117">
                  <c:v>639.05</c:v>
                </c:pt>
                <c:pt idx="1118">
                  <c:v>639.3099999999994</c:v>
                </c:pt>
                <c:pt idx="1119">
                  <c:v>639.5599999999994</c:v>
                </c:pt>
                <c:pt idx="1120">
                  <c:v>639.8099999999994</c:v>
                </c:pt>
                <c:pt idx="1121">
                  <c:v>640.07</c:v>
                </c:pt>
                <c:pt idx="1122">
                  <c:v>640.3199999999994</c:v>
                </c:pt>
                <c:pt idx="1123">
                  <c:v>640.58</c:v>
                </c:pt>
                <c:pt idx="1124">
                  <c:v>640.8299999999994</c:v>
                </c:pt>
                <c:pt idx="1125">
                  <c:v>641.08</c:v>
                </c:pt>
                <c:pt idx="1126">
                  <c:v>641.339999999998</c:v>
                </c:pt>
                <c:pt idx="1127">
                  <c:v>641.59</c:v>
                </c:pt>
                <c:pt idx="1128">
                  <c:v>641.839999999998</c:v>
                </c:pt>
                <c:pt idx="1129">
                  <c:v>642.1</c:v>
                </c:pt>
                <c:pt idx="1130">
                  <c:v>642.3499999999979</c:v>
                </c:pt>
                <c:pt idx="1131">
                  <c:v>642.61</c:v>
                </c:pt>
                <c:pt idx="1132">
                  <c:v>642.8599999999979</c:v>
                </c:pt>
                <c:pt idx="1133">
                  <c:v>643.11</c:v>
                </c:pt>
                <c:pt idx="1134">
                  <c:v>643.37</c:v>
                </c:pt>
                <c:pt idx="1135">
                  <c:v>643.62</c:v>
                </c:pt>
                <c:pt idx="1136">
                  <c:v>643.88</c:v>
                </c:pt>
                <c:pt idx="1137">
                  <c:v>644.13</c:v>
                </c:pt>
                <c:pt idx="1138">
                  <c:v>644.38</c:v>
                </c:pt>
                <c:pt idx="1139">
                  <c:v>644.64</c:v>
                </c:pt>
                <c:pt idx="1140">
                  <c:v>644.89</c:v>
                </c:pt>
                <c:pt idx="1141">
                  <c:v>645.14</c:v>
                </c:pt>
                <c:pt idx="1142">
                  <c:v>645.4</c:v>
                </c:pt>
                <c:pt idx="1143">
                  <c:v>645.65</c:v>
                </c:pt>
                <c:pt idx="1144">
                  <c:v>645.91</c:v>
                </c:pt>
                <c:pt idx="1145">
                  <c:v>646.16</c:v>
                </c:pt>
                <c:pt idx="1146">
                  <c:v>646.41</c:v>
                </c:pt>
                <c:pt idx="1147">
                  <c:v>646.67</c:v>
                </c:pt>
                <c:pt idx="1148">
                  <c:v>646.92</c:v>
                </c:pt>
                <c:pt idx="1149">
                  <c:v>647.17</c:v>
                </c:pt>
                <c:pt idx="1150">
                  <c:v>647.4299999999994</c:v>
                </c:pt>
                <c:pt idx="1151">
                  <c:v>647.68</c:v>
                </c:pt>
                <c:pt idx="1152">
                  <c:v>647.9299999999994</c:v>
                </c:pt>
                <c:pt idx="1153">
                  <c:v>648.19</c:v>
                </c:pt>
                <c:pt idx="1154">
                  <c:v>648.4400000000001</c:v>
                </c:pt>
                <c:pt idx="1155">
                  <c:v>648.7</c:v>
                </c:pt>
                <c:pt idx="1156">
                  <c:v>648.9499999999994</c:v>
                </c:pt>
                <c:pt idx="1157">
                  <c:v>649.2</c:v>
                </c:pt>
                <c:pt idx="1158">
                  <c:v>649.4599999999994</c:v>
                </c:pt>
                <c:pt idx="1159">
                  <c:v>649.71</c:v>
                </c:pt>
                <c:pt idx="1160">
                  <c:v>649.9599999999994</c:v>
                </c:pt>
                <c:pt idx="1161">
                  <c:v>650.22</c:v>
                </c:pt>
                <c:pt idx="1162">
                  <c:v>650.47</c:v>
                </c:pt>
                <c:pt idx="1163">
                  <c:v>650.72</c:v>
                </c:pt>
                <c:pt idx="1164">
                  <c:v>650.98</c:v>
                </c:pt>
                <c:pt idx="1165">
                  <c:v>651.23</c:v>
                </c:pt>
                <c:pt idx="1166">
                  <c:v>651.48</c:v>
                </c:pt>
                <c:pt idx="1167">
                  <c:v>651.74</c:v>
                </c:pt>
                <c:pt idx="1168">
                  <c:v>651.99</c:v>
                </c:pt>
                <c:pt idx="1169">
                  <c:v>652.25</c:v>
                </c:pt>
                <c:pt idx="1170">
                  <c:v>652.5</c:v>
                </c:pt>
                <c:pt idx="1171">
                  <c:v>652.75</c:v>
                </c:pt>
                <c:pt idx="1172">
                  <c:v>653.01</c:v>
                </c:pt>
                <c:pt idx="1173">
                  <c:v>653.26</c:v>
                </c:pt>
                <c:pt idx="1174">
                  <c:v>653.51</c:v>
                </c:pt>
                <c:pt idx="1175">
                  <c:v>653.77</c:v>
                </c:pt>
                <c:pt idx="1176">
                  <c:v>654.02</c:v>
                </c:pt>
                <c:pt idx="1177">
                  <c:v>654.27</c:v>
                </c:pt>
                <c:pt idx="1178">
                  <c:v>654.53</c:v>
                </c:pt>
                <c:pt idx="1179">
                  <c:v>654.78</c:v>
                </c:pt>
                <c:pt idx="1180">
                  <c:v>655.03</c:v>
                </c:pt>
                <c:pt idx="1181">
                  <c:v>655.29</c:v>
                </c:pt>
                <c:pt idx="1182">
                  <c:v>655.54</c:v>
                </c:pt>
                <c:pt idx="1183">
                  <c:v>655.79</c:v>
                </c:pt>
                <c:pt idx="1184">
                  <c:v>656.05</c:v>
                </c:pt>
                <c:pt idx="1185">
                  <c:v>656.3</c:v>
                </c:pt>
                <c:pt idx="1186">
                  <c:v>656.55</c:v>
                </c:pt>
                <c:pt idx="1187">
                  <c:v>656.8099999999994</c:v>
                </c:pt>
                <c:pt idx="1188">
                  <c:v>657.0599999999994</c:v>
                </c:pt>
                <c:pt idx="1189">
                  <c:v>657.3099999999994</c:v>
                </c:pt>
                <c:pt idx="1190">
                  <c:v>657.57</c:v>
                </c:pt>
                <c:pt idx="1191">
                  <c:v>657.8199999999994</c:v>
                </c:pt>
                <c:pt idx="1192">
                  <c:v>658.07</c:v>
                </c:pt>
                <c:pt idx="1193">
                  <c:v>658.3299999999994</c:v>
                </c:pt>
                <c:pt idx="1194">
                  <c:v>658.58</c:v>
                </c:pt>
                <c:pt idx="1195">
                  <c:v>658.8299999999994</c:v>
                </c:pt>
                <c:pt idx="1196">
                  <c:v>659.09</c:v>
                </c:pt>
                <c:pt idx="1197">
                  <c:v>659.339999999998</c:v>
                </c:pt>
                <c:pt idx="1198">
                  <c:v>659.59</c:v>
                </c:pt>
                <c:pt idx="1199">
                  <c:v>659.8499999999979</c:v>
                </c:pt>
                <c:pt idx="1200">
                  <c:v>660.1</c:v>
                </c:pt>
                <c:pt idx="1201">
                  <c:v>660.3499999999979</c:v>
                </c:pt>
                <c:pt idx="1202">
                  <c:v>660.61</c:v>
                </c:pt>
                <c:pt idx="1203">
                  <c:v>660.8599999999979</c:v>
                </c:pt>
                <c:pt idx="1204">
                  <c:v>661.11</c:v>
                </c:pt>
                <c:pt idx="1205">
                  <c:v>661.37</c:v>
                </c:pt>
                <c:pt idx="1206">
                  <c:v>661.62</c:v>
                </c:pt>
                <c:pt idx="1207">
                  <c:v>661.87</c:v>
                </c:pt>
                <c:pt idx="1208">
                  <c:v>662.12</c:v>
                </c:pt>
                <c:pt idx="1209">
                  <c:v>662.38</c:v>
                </c:pt>
                <c:pt idx="1210">
                  <c:v>662.63</c:v>
                </c:pt>
                <c:pt idx="1211">
                  <c:v>662.88</c:v>
                </c:pt>
                <c:pt idx="1212">
                  <c:v>663.14</c:v>
                </c:pt>
                <c:pt idx="1213">
                  <c:v>663.39</c:v>
                </c:pt>
                <c:pt idx="1214">
                  <c:v>663.64</c:v>
                </c:pt>
                <c:pt idx="1215">
                  <c:v>663.9</c:v>
                </c:pt>
                <c:pt idx="1216">
                  <c:v>664.15</c:v>
                </c:pt>
                <c:pt idx="1217">
                  <c:v>664.4</c:v>
                </c:pt>
                <c:pt idx="1218">
                  <c:v>664.66</c:v>
                </c:pt>
                <c:pt idx="1219">
                  <c:v>664.91</c:v>
                </c:pt>
                <c:pt idx="1220">
                  <c:v>665.16</c:v>
                </c:pt>
                <c:pt idx="1221">
                  <c:v>665.41</c:v>
                </c:pt>
                <c:pt idx="1222">
                  <c:v>665.67</c:v>
                </c:pt>
                <c:pt idx="1223">
                  <c:v>665.92</c:v>
                </c:pt>
                <c:pt idx="1224">
                  <c:v>666.17</c:v>
                </c:pt>
                <c:pt idx="1225">
                  <c:v>666.4299999999994</c:v>
                </c:pt>
                <c:pt idx="1226">
                  <c:v>666.68</c:v>
                </c:pt>
                <c:pt idx="1227">
                  <c:v>666.9299999999994</c:v>
                </c:pt>
                <c:pt idx="1228">
                  <c:v>667.19</c:v>
                </c:pt>
                <c:pt idx="1229">
                  <c:v>667.4400000000001</c:v>
                </c:pt>
                <c:pt idx="1230">
                  <c:v>667.69</c:v>
                </c:pt>
                <c:pt idx="1231">
                  <c:v>667.9400000000001</c:v>
                </c:pt>
                <c:pt idx="1232">
                  <c:v>668.2</c:v>
                </c:pt>
                <c:pt idx="1233">
                  <c:v>668.4499999999994</c:v>
                </c:pt>
                <c:pt idx="1234">
                  <c:v>668.7</c:v>
                </c:pt>
                <c:pt idx="1235">
                  <c:v>668.9599999999994</c:v>
                </c:pt>
                <c:pt idx="1236">
                  <c:v>669.21</c:v>
                </c:pt>
                <c:pt idx="1237">
                  <c:v>669.4599999999994</c:v>
                </c:pt>
                <c:pt idx="1238">
                  <c:v>669.72</c:v>
                </c:pt>
                <c:pt idx="1239">
                  <c:v>669.97</c:v>
                </c:pt>
                <c:pt idx="1240">
                  <c:v>670.22</c:v>
                </c:pt>
                <c:pt idx="1241">
                  <c:v>670.47</c:v>
                </c:pt>
                <c:pt idx="1242">
                  <c:v>670.73</c:v>
                </c:pt>
                <c:pt idx="1243">
                  <c:v>670.98</c:v>
                </c:pt>
                <c:pt idx="1244">
                  <c:v>671.23</c:v>
                </c:pt>
                <c:pt idx="1245">
                  <c:v>671.49</c:v>
                </c:pt>
                <c:pt idx="1246">
                  <c:v>671.74</c:v>
                </c:pt>
                <c:pt idx="1247">
                  <c:v>671.99</c:v>
                </c:pt>
                <c:pt idx="1248">
                  <c:v>672.24</c:v>
                </c:pt>
                <c:pt idx="1249">
                  <c:v>672.5</c:v>
                </c:pt>
                <c:pt idx="1250">
                  <c:v>672.75</c:v>
                </c:pt>
                <c:pt idx="1251">
                  <c:v>673.0</c:v>
                </c:pt>
                <c:pt idx="1252">
                  <c:v>673.25</c:v>
                </c:pt>
                <c:pt idx="1253">
                  <c:v>673.51</c:v>
                </c:pt>
                <c:pt idx="1254">
                  <c:v>673.76</c:v>
                </c:pt>
                <c:pt idx="1255">
                  <c:v>674.01</c:v>
                </c:pt>
                <c:pt idx="1256">
                  <c:v>674.27</c:v>
                </c:pt>
                <c:pt idx="1257">
                  <c:v>674.52</c:v>
                </c:pt>
                <c:pt idx="1258">
                  <c:v>674.77</c:v>
                </c:pt>
                <c:pt idx="1259">
                  <c:v>675.02</c:v>
                </c:pt>
                <c:pt idx="1260">
                  <c:v>675.28</c:v>
                </c:pt>
                <c:pt idx="1261">
                  <c:v>675.53</c:v>
                </c:pt>
                <c:pt idx="1262">
                  <c:v>675.78</c:v>
                </c:pt>
                <c:pt idx="1263">
                  <c:v>676.03</c:v>
                </c:pt>
                <c:pt idx="1264">
                  <c:v>676.29</c:v>
                </c:pt>
                <c:pt idx="1265">
                  <c:v>676.54</c:v>
                </c:pt>
                <c:pt idx="1266">
                  <c:v>676.79</c:v>
                </c:pt>
                <c:pt idx="1267">
                  <c:v>677.04</c:v>
                </c:pt>
                <c:pt idx="1268">
                  <c:v>677.3</c:v>
                </c:pt>
                <c:pt idx="1269">
                  <c:v>677.55</c:v>
                </c:pt>
                <c:pt idx="1270">
                  <c:v>677.8</c:v>
                </c:pt>
                <c:pt idx="1271">
                  <c:v>678.0599999999994</c:v>
                </c:pt>
                <c:pt idx="1272">
                  <c:v>678.3099999999994</c:v>
                </c:pt>
                <c:pt idx="1273">
                  <c:v>678.5599999999994</c:v>
                </c:pt>
                <c:pt idx="1274">
                  <c:v>678.8099999999994</c:v>
                </c:pt>
                <c:pt idx="1275">
                  <c:v>679.07</c:v>
                </c:pt>
                <c:pt idx="1276">
                  <c:v>679.3199999999994</c:v>
                </c:pt>
                <c:pt idx="1277">
                  <c:v>679.57</c:v>
                </c:pt>
                <c:pt idx="1278">
                  <c:v>679.8199999999994</c:v>
                </c:pt>
                <c:pt idx="1279">
                  <c:v>680.08</c:v>
                </c:pt>
                <c:pt idx="1280">
                  <c:v>680.3299999999994</c:v>
                </c:pt>
                <c:pt idx="1281">
                  <c:v>680.58</c:v>
                </c:pt>
                <c:pt idx="1282">
                  <c:v>680.8299999999994</c:v>
                </c:pt>
                <c:pt idx="1283">
                  <c:v>681.09</c:v>
                </c:pt>
                <c:pt idx="1284">
                  <c:v>681.339999999998</c:v>
                </c:pt>
                <c:pt idx="1285">
                  <c:v>681.59</c:v>
                </c:pt>
                <c:pt idx="1286">
                  <c:v>681.839999999998</c:v>
                </c:pt>
                <c:pt idx="1287">
                  <c:v>682.1</c:v>
                </c:pt>
                <c:pt idx="1288">
                  <c:v>682.3499999999979</c:v>
                </c:pt>
                <c:pt idx="1289">
                  <c:v>682.6</c:v>
                </c:pt>
                <c:pt idx="1290">
                  <c:v>682.8499999999979</c:v>
                </c:pt>
                <c:pt idx="1291">
                  <c:v>683.1</c:v>
                </c:pt>
                <c:pt idx="1292">
                  <c:v>683.3599999999979</c:v>
                </c:pt>
                <c:pt idx="1293">
                  <c:v>683.61</c:v>
                </c:pt>
                <c:pt idx="1294">
                  <c:v>683.8599999999979</c:v>
                </c:pt>
                <c:pt idx="1295">
                  <c:v>684.11</c:v>
                </c:pt>
                <c:pt idx="1296">
                  <c:v>684.37</c:v>
                </c:pt>
                <c:pt idx="1297">
                  <c:v>684.62</c:v>
                </c:pt>
                <c:pt idx="1298">
                  <c:v>684.87</c:v>
                </c:pt>
                <c:pt idx="1299">
                  <c:v>685.12</c:v>
                </c:pt>
                <c:pt idx="1300">
                  <c:v>685.38</c:v>
                </c:pt>
                <c:pt idx="1301">
                  <c:v>685.63</c:v>
                </c:pt>
                <c:pt idx="1302">
                  <c:v>685.88</c:v>
                </c:pt>
                <c:pt idx="1303">
                  <c:v>686.13</c:v>
                </c:pt>
                <c:pt idx="1304">
                  <c:v>686.39</c:v>
                </c:pt>
                <c:pt idx="1305">
                  <c:v>686.64</c:v>
                </c:pt>
                <c:pt idx="1306">
                  <c:v>686.89</c:v>
                </c:pt>
                <c:pt idx="1307">
                  <c:v>687.14</c:v>
                </c:pt>
                <c:pt idx="1308">
                  <c:v>687.39</c:v>
                </c:pt>
                <c:pt idx="1309">
                  <c:v>687.65</c:v>
                </c:pt>
                <c:pt idx="1310">
                  <c:v>687.9</c:v>
                </c:pt>
                <c:pt idx="1311">
                  <c:v>688.15</c:v>
                </c:pt>
                <c:pt idx="1312">
                  <c:v>688.4</c:v>
                </c:pt>
                <c:pt idx="1313">
                  <c:v>688.66</c:v>
                </c:pt>
                <c:pt idx="1314">
                  <c:v>688.91</c:v>
                </c:pt>
                <c:pt idx="1315">
                  <c:v>689.16</c:v>
                </c:pt>
                <c:pt idx="1316">
                  <c:v>689.41</c:v>
                </c:pt>
                <c:pt idx="1317">
                  <c:v>689.66</c:v>
                </c:pt>
                <c:pt idx="1318">
                  <c:v>689.92</c:v>
                </c:pt>
                <c:pt idx="1319">
                  <c:v>690.17</c:v>
                </c:pt>
                <c:pt idx="1320">
                  <c:v>690.42</c:v>
                </c:pt>
                <c:pt idx="1321">
                  <c:v>690.67</c:v>
                </c:pt>
                <c:pt idx="1322">
                  <c:v>690.92</c:v>
                </c:pt>
                <c:pt idx="1323">
                  <c:v>691.18</c:v>
                </c:pt>
                <c:pt idx="1324">
                  <c:v>691.4299999999994</c:v>
                </c:pt>
                <c:pt idx="1325">
                  <c:v>691.68</c:v>
                </c:pt>
                <c:pt idx="1326">
                  <c:v>691.9299999999994</c:v>
                </c:pt>
                <c:pt idx="1327">
                  <c:v>692.19</c:v>
                </c:pt>
                <c:pt idx="1328">
                  <c:v>692.4400000000001</c:v>
                </c:pt>
                <c:pt idx="1329">
                  <c:v>692.69</c:v>
                </c:pt>
                <c:pt idx="1330">
                  <c:v>692.9400000000001</c:v>
                </c:pt>
                <c:pt idx="1331">
                  <c:v>693.19</c:v>
                </c:pt>
                <c:pt idx="1332">
                  <c:v>693.4499999999994</c:v>
                </c:pt>
                <c:pt idx="1333">
                  <c:v>693.7</c:v>
                </c:pt>
                <c:pt idx="1334">
                  <c:v>693.9499999999994</c:v>
                </c:pt>
                <c:pt idx="1335">
                  <c:v>694.2</c:v>
                </c:pt>
                <c:pt idx="1336">
                  <c:v>694.4499999999994</c:v>
                </c:pt>
                <c:pt idx="1337">
                  <c:v>694.71</c:v>
                </c:pt>
                <c:pt idx="1338">
                  <c:v>694.9599999999994</c:v>
                </c:pt>
                <c:pt idx="1339">
                  <c:v>695.21</c:v>
                </c:pt>
                <c:pt idx="1340">
                  <c:v>695.4599999999994</c:v>
                </c:pt>
                <c:pt idx="1341">
                  <c:v>695.71</c:v>
                </c:pt>
                <c:pt idx="1342">
                  <c:v>695.97</c:v>
                </c:pt>
                <c:pt idx="1343">
                  <c:v>696.22</c:v>
                </c:pt>
                <c:pt idx="1344">
                  <c:v>696.47</c:v>
                </c:pt>
                <c:pt idx="1345">
                  <c:v>696.72</c:v>
                </c:pt>
                <c:pt idx="1346">
                  <c:v>696.97</c:v>
                </c:pt>
                <c:pt idx="1347">
                  <c:v>697.22</c:v>
                </c:pt>
                <c:pt idx="1348">
                  <c:v>697.48</c:v>
                </c:pt>
                <c:pt idx="1349">
                  <c:v>697.73</c:v>
                </c:pt>
                <c:pt idx="1350">
                  <c:v>697.98</c:v>
                </c:pt>
                <c:pt idx="1351">
                  <c:v>698.23</c:v>
                </c:pt>
                <c:pt idx="1352">
                  <c:v>698.48</c:v>
                </c:pt>
                <c:pt idx="1353">
                  <c:v>698.74</c:v>
                </c:pt>
                <c:pt idx="1354">
                  <c:v>698.99</c:v>
                </c:pt>
                <c:pt idx="1355">
                  <c:v>699.24</c:v>
                </c:pt>
                <c:pt idx="1356">
                  <c:v>699.49</c:v>
                </c:pt>
                <c:pt idx="1357">
                  <c:v>699.74</c:v>
                </c:pt>
                <c:pt idx="1358">
                  <c:v>699.99</c:v>
                </c:pt>
                <c:pt idx="1359">
                  <c:v>700.25</c:v>
                </c:pt>
                <c:pt idx="1360">
                  <c:v>700.5</c:v>
                </c:pt>
                <c:pt idx="1361">
                  <c:v>700.75</c:v>
                </c:pt>
                <c:pt idx="1362">
                  <c:v>701.0</c:v>
                </c:pt>
                <c:pt idx="1363">
                  <c:v>701.25</c:v>
                </c:pt>
                <c:pt idx="1364">
                  <c:v>701.51</c:v>
                </c:pt>
                <c:pt idx="1365">
                  <c:v>701.76</c:v>
                </c:pt>
                <c:pt idx="1366">
                  <c:v>702.01</c:v>
                </c:pt>
                <c:pt idx="1367">
                  <c:v>702.26</c:v>
                </c:pt>
                <c:pt idx="1368">
                  <c:v>702.51</c:v>
                </c:pt>
                <c:pt idx="1369">
                  <c:v>702.76</c:v>
                </c:pt>
                <c:pt idx="1370">
                  <c:v>703.02</c:v>
                </c:pt>
                <c:pt idx="1371">
                  <c:v>703.27</c:v>
                </c:pt>
                <c:pt idx="1372">
                  <c:v>703.52</c:v>
                </c:pt>
                <c:pt idx="1373">
                  <c:v>703.77</c:v>
                </c:pt>
                <c:pt idx="1374">
                  <c:v>704.02</c:v>
                </c:pt>
                <c:pt idx="1375">
                  <c:v>704.27</c:v>
                </c:pt>
                <c:pt idx="1376">
                  <c:v>704.53</c:v>
                </c:pt>
                <c:pt idx="1377">
                  <c:v>704.78</c:v>
                </c:pt>
                <c:pt idx="1378">
                  <c:v>705.03</c:v>
                </c:pt>
                <c:pt idx="1379">
                  <c:v>705.28</c:v>
                </c:pt>
                <c:pt idx="1380">
                  <c:v>705.53</c:v>
                </c:pt>
                <c:pt idx="1381">
                  <c:v>705.78</c:v>
                </c:pt>
                <c:pt idx="1382">
                  <c:v>706.04</c:v>
                </c:pt>
                <c:pt idx="1383">
                  <c:v>706.29</c:v>
                </c:pt>
                <c:pt idx="1384">
                  <c:v>706.54</c:v>
                </c:pt>
                <c:pt idx="1385">
                  <c:v>706.79</c:v>
                </c:pt>
                <c:pt idx="1386">
                  <c:v>707.04</c:v>
                </c:pt>
                <c:pt idx="1387">
                  <c:v>707.29</c:v>
                </c:pt>
                <c:pt idx="1388">
                  <c:v>707.54</c:v>
                </c:pt>
                <c:pt idx="1389">
                  <c:v>707.8</c:v>
                </c:pt>
                <c:pt idx="1390">
                  <c:v>708.05</c:v>
                </c:pt>
                <c:pt idx="1391">
                  <c:v>708.3</c:v>
                </c:pt>
                <c:pt idx="1392">
                  <c:v>708.55</c:v>
                </c:pt>
                <c:pt idx="1393">
                  <c:v>708.8</c:v>
                </c:pt>
                <c:pt idx="1394">
                  <c:v>709.05</c:v>
                </c:pt>
                <c:pt idx="1395">
                  <c:v>709.3</c:v>
                </c:pt>
                <c:pt idx="1396">
                  <c:v>709.5599999999994</c:v>
                </c:pt>
                <c:pt idx="1397">
                  <c:v>709.8099999999994</c:v>
                </c:pt>
                <c:pt idx="1398">
                  <c:v>710.0599999999994</c:v>
                </c:pt>
                <c:pt idx="1399">
                  <c:v>710.3099999999994</c:v>
                </c:pt>
                <c:pt idx="1400">
                  <c:v>710.5599999999994</c:v>
                </c:pt>
                <c:pt idx="1401">
                  <c:v>710.8099999999994</c:v>
                </c:pt>
                <c:pt idx="1402">
                  <c:v>711.0599999999994</c:v>
                </c:pt>
                <c:pt idx="1403">
                  <c:v>711.3199999999994</c:v>
                </c:pt>
                <c:pt idx="1404">
                  <c:v>711.57</c:v>
                </c:pt>
                <c:pt idx="1405">
                  <c:v>711.8199999999994</c:v>
                </c:pt>
                <c:pt idx="1406">
                  <c:v>712.07</c:v>
                </c:pt>
                <c:pt idx="1407">
                  <c:v>712.3199999999994</c:v>
                </c:pt>
                <c:pt idx="1408">
                  <c:v>712.57</c:v>
                </c:pt>
                <c:pt idx="1409">
                  <c:v>712.8199999999994</c:v>
                </c:pt>
                <c:pt idx="1410">
                  <c:v>713.08</c:v>
                </c:pt>
                <c:pt idx="1411">
                  <c:v>713.3299999999994</c:v>
                </c:pt>
                <c:pt idx="1412">
                  <c:v>713.58</c:v>
                </c:pt>
                <c:pt idx="1413">
                  <c:v>713.8299999999994</c:v>
                </c:pt>
                <c:pt idx="1414">
                  <c:v>714.08</c:v>
                </c:pt>
                <c:pt idx="1415">
                  <c:v>714.3299999999994</c:v>
                </c:pt>
                <c:pt idx="1416">
                  <c:v>714.58</c:v>
                </c:pt>
                <c:pt idx="1417">
                  <c:v>714.8299999999994</c:v>
                </c:pt>
                <c:pt idx="1418">
                  <c:v>715.09</c:v>
                </c:pt>
                <c:pt idx="1419">
                  <c:v>715.339999999998</c:v>
                </c:pt>
                <c:pt idx="1420">
                  <c:v>715.59</c:v>
                </c:pt>
                <c:pt idx="1421">
                  <c:v>715.839999999998</c:v>
                </c:pt>
                <c:pt idx="1422">
                  <c:v>716.09</c:v>
                </c:pt>
                <c:pt idx="1423">
                  <c:v>716.339999999998</c:v>
                </c:pt>
                <c:pt idx="1424">
                  <c:v>716.59</c:v>
                </c:pt>
                <c:pt idx="1425">
                  <c:v>716.839999999998</c:v>
                </c:pt>
                <c:pt idx="1426">
                  <c:v>717.1</c:v>
                </c:pt>
                <c:pt idx="1427">
                  <c:v>717.3499999999979</c:v>
                </c:pt>
                <c:pt idx="1428">
                  <c:v>717.6</c:v>
                </c:pt>
                <c:pt idx="1429">
                  <c:v>717.8499999999979</c:v>
                </c:pt>
                <c:pt idx="1430">
                  <c:v>718.1</c:v>
                </c:pt>
                <c:pt idx="1431">
                  <c:v>718.3499999999979</c:v>
                </c:pt>
                <c:pt idx="1432">
                  <c:v>718.6</c:v>
                </c:pt>
                <c:pt idx="1433">
                  <c:v>718.8499999999979</c:v>
                </c:pt>
                <c:pt idx="1434">
                  <c:v>719.1</c:v>
                </c:pt>
                <c:pt idx="1435">
                  <c:v>719.3599999999979</c:v>
                </c:pt>
                <c:pt idx="1436">
                  <c:v>719.61</c:v>
                </c:pt>
                <c:pt idx="1437">
                  <c:v>719.8599999999979</c:v>
                </c:pt>
                <c:pt idx="1438">
                  <c:v>720.11</c:v>
                </c:pt>
                <c:pt idx="1439">
                  <c:v>720.3599999999979</c:v>
                </c:pt>
                <c:pt idx="1440">
                  <c:v>720.61</c:v>
                </c:pt>
                <c:pt idx="1441">
                  <c:v>720.8599999999979</c:v>
                </c:pt>
                <c:pt idx="1442">
                  <c:v>721.11</c:v>
                </c:pt>
                <c:pt idx="1443">
                  <c:v>721.3599999999979</c:v>
                </c:pt>
                <c:pt idx="1444">
                  <c:v>721.61</c:v>
                </c:pt>
                <c:pt idx="1445">
                  <c:v>721.87</c:v>
                </c:pt>
                <c:pt idx="1446">
                  <c:v>722.12</c:v>
                </c:pt>
                <c:pt idx="1447">
                  <c:v>722.37</c:v>
                </c:pt>
                <c:pt idx="1448">
                  <c:v>722.62</c:v>
                </c:pt>
                <c:pt idx="1449">
                  <c:v>722.87</c:v>
                </c:pt>
                <c:pt idx="1450">
                  <c:v>723.12</c:v>
                </c:pt>
                <c:pt idx="1451">
                  <c:v>723.37</c:v>
                </c:pt>
                <c:pt idx="1452">
                  <c:v>723.62</c:v>
                </c:pt>
                <c:pt idx="1453">
                  <c:v>723.87</c:v>
                </c:pt>
                <c:pt idx="1454">
                  <c:v>724.12</c:v>
                </c:pt>
                <c:pt idx="1455">
                  <c:v>724.38</c:v>
                </c:pt>
                <c:pt idx="1456">
                  <c:v>724.63</c:v>
                </c:pt>
                <c:pt idx="1457">
                  <c:v>724.88</c:v>
                </c:pt>
                <c:pt idx="1458">
                  <c:v>725.13</c:v>
                </c:pt>
                <c:pt idx="1459">
                  <c:v>725.38</c:v>
                </c:pt>
                <c:pt idx="1460">
                  <c:v>725.63</c:v>
                </c:pt>
                <c:pt idx="1461">
                  <c:v>725.88</c:v>
                </c:pt>
                <c:pt idx="1462">
                  <c:v>726.13</c:v>
                </c:pt>
                <c:pt idx="1463">
                  <c:v>726.38</c:v>
                </c:pt>
                <c:pt idx="1464">
                  <c:v>726.63</c:v>
                </c:pt>
                <c:pt idx="1465">
                  <c:v>726.88</c:v>
                </c:pt>
                <c:pt idx="1466">
                  <c:v>727.13</c:v>
                </c:pt>
                <c:pt idx="1467">
                  <c:v>727.39</c:v>
                </c:pt>
                <c:pt idx="1468">
                  <c:v>727.64</c:v>
                </c:pt>
                <c:pt idx="1469">
                  <c:v>727.89</c:v>
                </c:pt>
                <c:pt idx="1470">
                  <c:v>728.14</c:v>
                </c:pt>
                <c:pt idx="1471">
                  <c:v>728.39</c:v>
                </c:pt>
                <c:pt idx="1472">
                  <c:v>728.64</c:v>
                </c:pt>
                <c:pt idx="1473">
                  <c:v>728.89</c:v>
                </c:pt>
                <c:pt idx="1474">
                  <c:v>729.14</c:v>
                </c:pt>
                <c:pt idx="1475">
                  <c:v>729.39</c:v>
                </c:pt>
                <c:pt idx="1476">
                  <c:v>729.64</c:v>
                </c:pt>
                <c:pt idx="1477">
                  <c:v>729.89</c:v>
                </c:pt>
                <c:pt idx="1478">
                  <c:v>730.14</c:v>
                </c:pt>
                <c:pt idx="1479">
                  <c:v>730.39</c:v>
                </c:pt>
                <c:pt idx="1480">
                  <c:v>730.65</c:v>
                </c:pt>
                <c:pt idx="1481">
                  <c:v>730.9</c:v>
                </c:pt>
                <c:pt idx="1482">
                  <c:v>731.15</c:v>
                </c:pt>
                <c:pt idx="1483">
                  <c:v>731.4</c:v>
                </c:pt>
                <c:pt idx="1484">
                  <c:v>731.65</c:v>
                </c:pt>
                <c:pt idx="1485">
                  <c:v>731.9</c:v>
                </c:pt>
                <c:pt idx="1486">
                  <c:v>732.15</c:v>
                </c:pt>
                <c:pt idx="1487">
                  <c:v>732.4</c:v>
                </c:pt>
                <c:pt idx="1488">
                  <c:v>732.65</c:v>
                </c:pt>
                <c:pt idx="1489">
                  <c:v>732.9</c:v>
                </c:pt>
                <c:pt idx="1490">
                  <c:v>733.15</c:v>
                </c:pt>
                <c:pt idx="1491">
                  <c:v>733.4</c:v>
                </c:pt>
                <c:pt idx="1492">
                  <c:v>733.65</c:v>
                </c:pt>
                <c:pt idx="1493">
                  <c:v>733.9</c:v>
                </c:pt>
                <c:pt idx="1494">
                  <c:v>734.15</c:v>
                </c:pt>
                <c:pt idx="1495">
                  <c:v>734.4</c:v>
                </c:pt>
                <c:pt idx="1496">
                  <c:v>734.65</c:v>
                </c:pt>
                <c:pt idx="1497">
                  <c:v>734.91</c:v>
                </c:pt>
                <c:pt idx="1498">
                  <c:v>735.16</c:v>
                </c:pt>
                <c:pt idx="1499">
                  <c:v>735.41</c:v>
                </c:pt>
                <c:pt idx="1500">
                  <c:v>735.66</c:v>
                </c:pt>
                <c:pt idx="1501">
                  <c:v>735.91</c:v>
                </c:pt>
                <c:pt idx="1502">
                  <c:v>736.16</c:v>
                </c:pt>
                <c:pt idx="1503">
                  <c:v>736.41</c:v>
                </c:pt>
                <c:pt idx="1504">
                  <c:v>736.66</c:v>
                </c:pt>
                <c:pt idx="1505">
                  <c:v>736.91</c:v>
                </c:pt>
                <c:pt idx="1506">
                  <c:v>737.16</c:v>
                </c:pt>
                <c:pt idx="1507">
                  <c:v>737.41</c:v>
                </c:pt>
                <c:pt idx="1508">
                  <c:v>737.66</c:v>
                </c:pt>
                <c:pt idx="1509">
                  <c:v>737.91</c:v>
                </c:pt>
                <c:pt idx="1510">
                  <c:v>738.16</c:v>
                </c:pt>
                <c:pt idx="1511">
                  <c:v>738.41</c:v>
                </c:pt>
                <c:pt idx="1512">
                  <c:v>738.66</c:v>
                </c:pt>
                <c:pt idx="1513">
                  <c:v>738.91</c:v>
                </c:pt>
                <c:pt idx="1514">
                  <c:v>739.16</c:v>
                </c:pt>
                <c:pt idx="1515">
                  <c:v>739.41</c:v>
                </c:pt>
                <c:pt idx="1516">
                  <c:v>739.66</c:v>
                </c:pt>
                <c:pt idx="1517">
                  <c:v>739.91</c:v>
                </c:pt>
                <c:pt idx="1518">
                  <c:v>740.16</c:v>
                </c:pt>
                <c:pt idx="1519">
                  <c:v>740.41</c:v>
                </c:pt>
                <c:pt idx="1520">
                  <c:v>740.66</c:v>
                </c:pt>
                <c:pt idx="1521">
                  <c:v>740.91</c:v>
                </c:pt>
                <c:pt idx="1522">
                  <c:v>741.16</c:v>
                </c:pt>
                <c:pt idx="1523">
                  <c:v>741.42</c:v>
                </c:pt>
                <c:pt idx="1524">
                  <c:v>741.67</c:v>
                </c:pt>
                <c:pt idx="1525">
                  <c:v>741.92</c:v>
                </c:pt>
                <c:pt idx="1526">
                  <c:v>742.17</c:v>
                </c:pt>
                <c:pt idx="1527">
                  <c:v>742.42</c:v>
                </c:pt>
                <c:pt idx="1528">
                  <c:v>742.67</c:v>
                </c:pt>
                <c:pt idx="1529">
                  <c:v>742.92</c:v>
                </c:pt>
                <c:pt idx="1530">
                  <c:v>743.17</c:v>
                </c:pt>
                <c:pt idx="1531">
                  <c:v>743.42</c:v>
                </c:pt>
                <c:pt idx="1532">
                  <c:v>743.67</c:v>
                </c:pt>
                <c:pt idx="1533">
                  <c:v>743.92</c:v>
                </c:pt>
                <c:pt idx="1534">
                  <c:v>744.17</c:v>
                </c:pt>
                <c:pt idx="1535">
                  <c:v>744.42</c:v>
                </c:pt>
                <c:pt idx="1536">
                  <c:v>744.67</c:v>
                </c:pt>
                <c:pt idx="1537">
                  <c:v>744.92</c:v>
                </c:pt>
                <c:pt idx="1538">
                  <c:v>745.17</c:v>
                </c:pt>
                <c:pt idx="1539">
                  <c:v>745.42</c:v>
                </c:pt>
                <c:pt idx="1540">
                  <c:v>745.67</c:v>
                </c:pt>
                <c:pt idx="1541">
                  <c:v>745.92</c:v>
                </c:pt>
                <c:pt idx="1542">
                  <c:v>746.17</c:v>
                </c:pt>
                <c:pt idx="1543">
                  <c:v>746.42</c:v>
                </c:pt>
                <c:pt idx="1544">
                  <c:v>746.67</c:v>
                </c:pt>
                <c:pt idx="1545">
                  <c:v>746.92</c:v>
                </c:pt>
                <c:pt idx="1546">
                  <c:v>747.17</c:v>
                </c:pt>
                <c:pt idx="1547">
                  <c:v>747.42</c:v>
                </c:pt>
                <c:pt idx="1548">
                  <c:v>747.67</c:v>
                </c:pt>
                <c:pt idx="1549">
                  <c:v>747.92</c:v>
                </c:pt>
                <c:pt idx="1550">
                  <c:v>748.17</c:v>
                </c:pt>
                <c:pt idx="1551">
                  <c:v>748.42</c:v>
                </c:pt>
                <c:pt idx="1552">
                  <c:v>748.67</c:v>
                </c:pt>
                <c:pt idx="1553">
                  <c:v>748.92</c:v>
                </c:pt>
                <c:pt idx="1554">
                  <c:v>749.17</c:v>
                </c:pt>
                <c:pt idx="1555">
                  <c:v>749.42</c:v>
                </c:pt>
                <c:pt idx="1556">
                  <c:v>749.67</c:v>
                </c:pt>
                <c:pt idx="1557">
                  <c:v>749.92</c:v>
                </c:pt>
                <c:pt idx="1558">
                  <c:v>750.17</c:v>
                </c:pt>
                <c:pt idx="1559">
                  <c:v>750.42</c:v>
                </c:pt>
                <c:pt idx="1560">
                  <c:v>750.67</c:v>
                </c:pt>
                <c:pt idx="1561">
                  <c:v>750.92</c:v>
                </c:pt>
                <c:pt idx="1562">
                  <c:v>751.17</c:v>
                </c:pt>
                <c:pt idx="1563">
                  <c:v>751.42</c:v>
                </c:pt>
                <c:pt idx="1564">
                  <c:v>751.67</c:v>
                </c:pt>
                <c:pt idx="1565">
                  <c:v>751.92</c:v>
                </c:pt>
                <c:pt idx="1566">
                  <c:v>752.17</c:v>
                </c:pt>
                <c:pt idx="1567">
                  <c:v>752.42</c:v>
                </c:pt>
                <c:pt idx="1568">
                  <c:v>752.67</c:v>
                </c:pt>
                <c:pt idx="1569">
                  <c:v>752.92</c:v>
                </c:pt>
                <c:pt idx="1570">
                  <c:v>753.17</c:v>
                </c:pt>
                <c:pt idx="1571">
                  <c:v>753.42</c:v>
                </c:pt>
                <c:pt idx="1572">
                  <c:v>753.67</c:v>
                </c:pt>
                <c:pt idx="1573">
                  <c:v>753.92</c:v>
                </c:pt>
                <c:pt idx="1574">
                  <c:v>754.17</c:v>
                </c:pt>
                <c:pt idx="1575">
                  <c:v>754.42</c:v>
                </c:pt>
                <c:pt idx="1576">
                  <c:v>754.67</c:v>
                </c:pt>
                <c:pt idx="1577">
                  <c:v>754.92</c:v>
                </c:pt>
                <c:pt idx="1578">
                  <c:v>755.17</c:v>
                </c:pt>
                <c:pt idx="1579">
                  <c:v>755.42</c:v>
                </c:pt>
                <c:pt idx="1580">
                  <c:v>755.67</c:v>
                </c:pt>
                <c:pt idx="1581">
                  <c:v>755.92</c:v>
                </c:pt>
                <c:pt idx="1582">
                  <c:v>756.16</c:v>
                </c:pt>
                <c:pt idx="1583">
                  <c:v>756.41</c:v>
                </c:pt>
                <c:pt idx="1584">
                  <c:v>756.66</c:v>
                </c:pt>
                <c:pt idx="1585">
                  <c:v>756.91</c:v>
                </c:pt>
                <c:pt idx="1586">
                  <c:v>757.16</c:v>
                </c:pt>
                <c:pt idx="1587">
                  <c:v>757.41</c:v>
                </c:pt>
                <c:pt idx="1588">
                  <c:v>757.66</c:v>
                </c:pt>
                <c:pt idx="1589">
                  <c:v>757.91</c:v>
                </c:pt>
                <c:pt idx="1590">
                  <c:v>758.16</c:v>
                </c:pt>
                <c:pt idx="1591">
                  <c:v>758.41</c:v>
                </c:pt>
                <c:pt idx="1592">
                  <c:v>758.66</c:v>
                </c:pt>
                <c:pt idx="1593">
                  <c:v>758.91</c:v>
                </c:pt>
                <c:pt idx="1594">
                  <c:v>759.16</c:v>
                </c:pt>
                <c:pt idx="1595">
                  <c:v>759.41</c:v>
                </c:pt>
                <c:pt idx="1596">
                  <c:v>759.66</c:v>
                </c:pt>
                <c:pt idx="1597">
                  <c:v>759.91</c:v>
                </c:pt>
                <c:pt idx="1598">
                  <c:v>760.16</c:v>
                </c:pt>
                <c:pt idx="1599">
                  <c:v>760.41</c:v>
                </c:pt>
                <c:pt idx="1600">
                  <c:v>760.66</c:v>
                </c:pt>
                <c:pt idx="1601">
                  <c:v>760.91</c:v>
                </c:pt>
                <c:pt idx="1602">
                  <c:v>761.16</c:v>
                </c:pt>
                <c:pt idx="1603">
                  <c:v>761.41</c:v>
                </c:pt>
                <c:pt idx="1604">
                  <c:v>761.66</c:v>
                </c:pt>
                <c:pt idx="1605">
                  <c:v>761.91</c:v>
                </c:pt>
                <c:pt idx="1606">
                  <c:v>762.16</c:v>
                </c:pt>
                <c:pt idx="1607">
                  <c:v>762.41</c:v>
                </c:pt>
                <c:pt idx="1608">
                  <c:v>762.65</c:v>
                </c:pt>
                <c:pt idx="1609">
                  <c:v>762.9</c:v>
                </c:pt>
                <c:pt idx="1610">
                  <c:v>763.15</c:v>
                </c:pt>
                <c:pt idx="1611">
                  <c:v>763.4</c:v>
                </c:pt>
                <c:pt idx="1612">
                  <c:v>763.65</c:v>
                </c:pt>
                <c:pt idx="1613">
                  <c:v>763.9</c:v>
                </c:pt>
                <c:pt idx="1614">
                  <c:v>764.15</c:v>
                </c:pt>
                <c:pt idx="1615">
                  <c:v>764.4</c:v>
                </c:pt>
                <c:pt idx="1616">
                  <c:v>764.65</c:v>
                </c:pt>
                <c:pt idx="1617">
                  <c:v>764.9</c:v>
                </c:pt>
                <c:pt idx="1618">
                  <c:v>765.15</c:v>
                </c:pt>
                <c:pt idx="1619">
                  <c:v>765.4</c:v>
                </c:pt>
                <c:pt idx="1620">
                  <c:v>765.65</c:v>
                </c:pt>
                <c:pt idx="1621">
                  <c:v>765.9</c:v>
                </c:pt>
                <c:pt idx="1622">
                  <c:v>766.15</c:v>
                </c:pt>
                <c:pt idx="1623">
                  <c:v>766.4</c:v>
                </c:pt>
                <c:pt idx="1624">
                  <c:v>766.64</c:v>
                </c:pt>
                <c:pt idx="1625">
                  <c:v>766.89</c:v>
                </c:pt>
                <c:pt idx="1626">
                  <c:v>767.14</c:v>
                </c:pt>
                <c:pt idx="1627">
                  <c:v>767.39</c:v>
                </c:pt>
                <c:pt idx="1628">
                  <c:v>767.64</c:v>
                </c:pt>
                <c:pt idx="1629">
                  <c:v>767.89</c:v>
                </c:pt>
                <c:pt idx="1630">
                  <c:v>768.14</c:v>
                </c:pt>
                <c:pt idx="1631">
                  <c:v>768.39</c:v>
                </c:pt>
                <c:pt idx="1632">
                  <c:v>768.64</c:v>
                </c:pt>
                <c:pt idx="1633">
                  <c:v>768.89</c:v>
                </c:pt>
                <c:pt idx="1634">
                  <c:v>769.14</c:v>
                </c:pt>
                <c:pt idx="1635">
                  <c:v>769.39</c:v>
                </c:pt>
                <c:pt idx="1636">
                  <c:v>769.64</c:v>
                </c:pt>
                <c:pt idx="1637">
                  <c:v>769.89</c:v>
                </c:pt>
                <c:pt idx="1638">
                  <c:v>770.13</c:v>
                </c:pt>
                <c:pt idx="1639">
                  <c:v>770.38</c:v>
                </c:pt>
                <c:pt idx="1640">
                  <c:v>770.63</c:v>
                </c:pt>
                <c:pt idx="1641">
                  <c:v>770.88</c:v>
                </c:pt>
                <c:pt idx="1642">
                  <c:v>771.13</c:v>
                </c:pt>
                <c:pt idx="1643">
                  <c:v>771.38</c:v>
                </c:pt>
                <c:pt idx="1644">
                  <c:v>771.63</c:v>
                </c:pt>
                <c:pt idx="1645">
                  <c:v>771.88</c:v>
                </c:pt>
                <c:pt idx="1646">
                  <c:v>772.13</c:v>
                </c:pt>
                <c:pt idx="1647">
                  <c:v>772.38</c:v>
                </c:pt>
                <c:pt idx="1648">
                  <c:v>772.63</c:v>
                </c:pt>
                <c:pt idx="1649">
                  <c:v>772.88</c:v>
                </c:pt>
                <c:pt idx="1650">
                  <c:v>773.12</c:v>
                </c:pt>
                <c:pt idx="1651">
                  <c:v>773.37</c:v>
                </c:pt>
                <c:pt idx="1652">
                  <c:v>773.62</c:v>
                </c:pt>
                <c:pt idx="1653">
                  <c:v>773.87</c:v>
                </c:pt>
                <c:pt idx="1654">
                  <c:v>774.12</c:v>
                </c:pt>
                <c:pt idx="1655">
                  <c:v>774.37</c:v>
                </c:pt>
                <c:pt idx="1656">
                  <c:v>774.62</c:v>
                </c:pt>
                <c:pt idx="1657">
                  <c:v>774.87</c:v>
                </c:pt>
                <c:pt idx="1658">
                  <c:v>775.12</c:v>
                </c:pt>
                <c:pt idx="1659">
                  <c:v>775.37</c:v>
                </c:pt>
                <c:pt idx="1660">
                  <c:v>775.61</c:v>
                </c:pt>
                <c:pt idx="1661">
                  <c:v>775.8599999999979</c:v>
                </c:pt>
                <c:pt idx="1662">
                  <c:v>776.11</c:v>
                </c:pt>
                <c:pt idx="1663">
                  <c:v>776.3599999999979</c:v>
                </c:pt>
                <c:pt idx="1664">
                  <c:v>776.61</c:v>
                </c:pt>
                <c:pt idx="1665">
                  <c:v>776.8599999999979</c:v>
                </c:pt>
                <c:pt idx="1666">
                  <c:v>777.11</c:v>
                </c:pt>
                <c:pt idx="1667">
                  <c:v>777.3599999999979</c:v>
                </c:pt>
                <c:pt idx="1668">
                  <c:v>777.61</c:v>
                </c:pt>
                <c:pt idx="1669">
                  <c:v>777.8599999999979</c:v>
                </c:pt>
                <c:pt idx="1670">
                  <c:v>778.1</c:v>
                </c:pt>
                <c:pt idx="1671">
                  <c:v>778.3499999999979</c:v>
                </c:pt>
                <c:pt idx="1672">
                  <c:v>778.6</c:v>
                </c:pt>
                <c:pt idx="1673">
                  <c:v>778.8499999999979</c:v>
                </c:pt>
                <c:pt idx="1674">
                  <c:v>779.1</c:v>
                </c:pt>
                <c:pt idx="1675">
                  <c:v>779.3499999999979</c:v>
                </c:pt>
                <c:pt idx="1676">
                  <c:v>779.6</c:v>
                </c:pt>
                <c:pt idx="1677">
                  <c:v>779.8499999999979</c:v>
                </c:pt>
                <c:pt idx="1678">
                  <c:v>780.09</c:v>
                </c:pt>
                <c:pt idx="1679">
                  <c:v>780.339999999998</c:v>
                </c:pt>
                <c:pt idx="1680">
                  <c:v>780.59</c:v>
                </c:pt>
                <c:pt idx="1681">
                  <c:v>780.839999999998</c:v>
                </c:pt>
                <c:pt idx="1682">
                  <c:v>781.09</c:v>
                </c:pt>
                <c:pt idx="1683">
                  <c:v>781.339999999998</c:v>
                </c:pt>
                <c:pt idx="1684">
                  <c:v>781.59</c:v>
                </c:pt>
                <c:pt idx="1685">
                  <c:v>781.839999999998</c:v>
                </c:pt>
                <c:pt idx="1686">
                  <c:v>782.09</c:v>
                </c:pt>
                <c:pt idx="1687">
                  <c:v>782.3299999999994</c:v>
                </c:pt>
                <c:pt idx="1688">
                  <c:v>782.58</c:v>
                </c:pt>
                <c:pt idx="1689">
                  <c:v>782.8299999999994</c:v>
                </c:pt>
                <c:pt idx="1690">
                  <c:v>783.08</c:v>
                </c:pt>
                <c:pt idx="1691">
                  <c:v>783.3299999999994</c:v>
                </c:pt>
                <c:pt idx="1692">
                  <c:v>783.58</c:v>
                </c:pt>
                <c:pt idx="1693">
                  <c:v>783.8299999999994</c:v>
                </c:pt>
                <c:pt idx="1694">
                  <c:v>784.07</c:v>
                </c:pt>
                <c:pt idx="1695">
                  <c:v>784.3199999999994</c:v>
                </c:pt>
                <c:pt idx="1696">
                  <c:v>784.57</c:v>
                </c:pt>
                <c:pt idx="1697">
                  <c:v>784.8199999999994</c:v>
                </c:pt>
                <c:pt idx="1698">
                  <c:v>785.07</c:v>
                </c:pt>
                <c:pt idx="1699">
                  <c:v>785.3199999999994</c:v>
                </c:pt>
                <c:pt idx="1700">
                  <c:v>785.57</c:v>
                </c:pt>
                <c:pt idx="1701">
                  <c:v>785.8199999999994</c:v>
                </c:pt>
                <c:pt idx="1702">
                  <c:v>786.0599999999994</c:v>
                </c:pt>
                <c:pt idx="1703">
                  <c:v>786.3099999999994</c:v>
                </c:pt>
                <c:pt idx="1704">
                  <c:v>786.5599999999994</c:v>
                </c:pt>
                <c:pt idx="1705">
                  <c:v>786.8099999999994</c:v>
                </c:pt>
                <c:pt idx="1706">
                  <c:v>787.0599999999994</c:v>
                </c:pt>
                <c:pt idx="1707">
                  <c:v>787.3099999999994</c:v>
                </c:pt>
                <c:pt idx="1708">
                  <c:v>787.5599999999994</c:v>
                </c:pt>
                <c:pt idx="1709">
                  <c:v>787.8</c:v>
                </c:pt>
                <c:pt idx="1710">
                  <c:v>788.05</c:v>
                </c:pt>
                <c:pt idx="1711">
                  <c:v>788.3</c:v>
                </c:pt>
                <c:pt idx="1712">
                  <c:v>788.55</c:v>
                </c:pt>
                <c:pt idx="1713">
                  <c:v>788.8</c:v>
                </c:pt>
                <c:pt idx="1714">
                  <c:v>789.05</c:v>
                </c:pt>
                <c:pt idx="1715">
                  <c:v>789.29</c:v>
                </c:pt>
                <c:pt idx="1716">
                  <c:v>789.54</c:v>
                </c:pt>
                <c:pt idx="1717">
                  <c:v>789.79</c:v>
                </c:pt>
                <c:pt idx="1718">
                  <c:v>790.04</c:v>
                </c:pt>
                <c:pt idx="1719">
                  <c:v>790.29</c:v>
                </c:pt>
                <c:pt idx="1720">
                  <c:v>790.54</c:v>
                </c:pt>
                <c:pt idx="1721">
                  <c:v>790.79</c:v>
                </c:pt>
                <c:pt idx="1722">
                  <c:v>791.03</c:v>
                </c:pt>
                <c:pt idx="1723">
                  <c:v>791.28</c:v>
                </c:pt>
                <c:pt idx="1724">
                  <c:v>791.53</c:v>
                </c:pt>
                <c:pt idx="1725">
                  <c:v>791.78</c:v>
                </c:pt>
                <c:pt idx="1726">
                  <c:v>792.03</c:v>
                </c:pt>
                <c:pt idx="1727">
                  <c:v>792.28</c:v>
                </c:pt>
                <c:pt idx="1728">
                  <c:v>792.52</c:v>
                </c:pt>
                <c:pt idx="1729">
                  <c:v>792.77</c:v>
                </c:pt>
                <c:pt idx="1730">
                  <c:v>793.02</c:v>
                </c:pt>
                <c:pt idx="1731">
                  <c:v>793.27</c:v>
                </c:pt>
                <c:pt idx="1732">
                  <c:v>793.52</c:v>
                </c:pt>
                <c:pt idx="1733">
                  <c:v>793.77</c:v>
                </c:pt>
                <c:pt idx="1734">
                  <c:v>794.01</c:v>
                </c:pt>
                <c:pt idx="1735">
                  <c:v>794.26</c:v>
                </c:pt>
                <c:pt idx="1736">
                  <c:v>794.51</c:v>
                </c:pt>
                <c:pt idx="1737">
                  <c:v>794.76</c:v>
                </c:pt>
                <c:pt idx="1738">
                  <c:v>795.01</c:v>
                </c:pt>
                <c:pt idx="1739">
                  <c:v>795.26</c:v>
                </c:pt>
                <c:pt idx="1740">
                  <c:v>795.5</c:v>
                </c:pt>
                <c:pt idx="1741">
                  <c:v>795.75</c:v>
                </c:pt>
                <c:pt idx="1742">
                  <c:v>796.0</c:v>
                </c:pt>
                <c:pt idx="1743">
                  <c:v>796.25</c:v>
                </c:pt>
                <c:pt idx="1744">
                  <c:v>796.5</c:v>
                </c:pt>
                <c:pt idx="1745">
                  <c:v>796.74</c:v>
                </c:pt>
                <c:pt idx="1746">
                  <c:v>796.99</c:v>
                </c:pt>
                <c:pt idx="1747">
                  <c:v>797.24</c:v>
                </c:pt>
                <c:pt idx="1748">
                  <c:v>797.49</c:v>
                </c:pt>
                <c:pt idx="1749">
                  <c:v>797.74</c:v>
                </c:pt>
                <c:pt idx="1750">
                  <c:v>797.99</c:v>
                </c:pt>
                <c:pt idx="1751">
                  <c:v>798.23</c:v>
                </c:pt>
                <c:pt idx="1752">
                  <c:v>798.48</c:v>
                </c:pt>
                <c:pt idx="1753">
                  <c:v>798.73</c:v>
                </c:pt>
                <c:pt idx="1754">
                  <c:v>798.98</c:v>
                </c:pt>
                <c:pt idx="1755">
                  <c:v>799.23</c:v>
                </c:pt>
                <c:pt idx="1756">
                  <c:v>799.47</c:v>
                </c:pt>
                <c:pt idx="1757">
                  <c:v>799.72</c:v>
                </c:pt>
                <c:pt idx="1758">
                  <c:v>799.97</c:v>
                </c:pt>
              </c:numCache>
            </c:numRef>
          </c:xVal>
          <c:yVal>
            <c:numRef>
              <c:f>all!$K$2:$K$1760</c:f>
              <c:numCache>
                <c:formatCode>0.0000</c:formatCode>
                <c:ptCount val="1759"/>
                <c:pt idx="0">
                  <c:v>5.54619018831615E-5</c:v>
                </c:pt>
                <c:pt idx="1">
                  <c:v>5.55713827746341E-5</c:v>
                </c:pt>
                <c:pt idx="2">
                  <c:v>5.19475652668915E-5</c:v>
                </c:pt>
                <c:pt idx="3">
                  <c:v>4.9933116863796E-5</c:v>
                </c:pt>
                <c:pt idx="4">
                  <c:v>4.7349367825043E-5</c:v>
                </c:pt>
                <c:pt idx="5">
                  <c:v>4.70975617746561E-5</c:v>
                </c:pt>
                <c:pt idx="6">
                  <c:v>4.19957522320336E-5</c:v>
                </c:pt>
                <c:pt idx="7">
                  <c:v>3.99922519180853E-5</c:v>
                </c:pt>
                <c:pt idx="8">
                  <c:v>3.87551178444451E-5</c:v>
                </c:pt>
                <c:pt idx="9">
                  <c:v>4.02002656118832E-5</c:v>
                </c:pt>
                <c:pt idx="10">
                  <c:v>3.52845735847641E-5</c:v>
                </c:pt>
                <c:pt idx="11">
                  <c:v>3.13104172243093E-5</c:v>
                </c:pt>
                <c:pt idx="12">
                  <c:v>3.15074828289599E-5</c:v>
                </c:pt>
                <c:pt idx="13">
                  <c:v>3.41897646700383E-5</c:v>
                </c:pt>
                <c:pt idx="14">
                  <c:v>3.218626435609E-5</c:v>
                </c:pt>
                <c:pt idx="15">
                  <c:v>3.33577098948466E-5</c:v>
                </c:pt>
                <c:pt idx="16">
                  <c:v>3.45948439684868E-5</c:v>
                </c:pt>
                <c:pt idx="17">
                  <c:v>3.60399917359249E-5</c:v>
                </c:pt>
                <c:pt idx="18">
                  <c:v>3.49889751777882E-5</c:v>
                </c:pt>
                <c:pt idx="19">
                  <c:v>3.30292672204289E-5</c:v>
                </c:pt>
                <c:pt idx="20">
                  <c:v>3.2273849069268E-5</c:v>
                </c:pt>
                <c:pt idx="21">
                  <c:v>3.64888633909625E-5</c:v>
                </c:pt>
                <c:pt idx="22">
                  <c:v>3.47043248599594E-5</c:v>
                </c:pt>
                <c:pt idx="23">
                  <c:v>3.51203522475552E-5</c:v>
                </c:pt>
                <c:pt idx="24">
                  <c:v>3.79011668909589E-5</c:v>
                </c:pt>
                <c:pt idx="25">
                  <c:v>4.20176484103281E-5</c:v>
                </c:pt>
                <c:pt idx="26">
                  <c:v>4.10761127436639E-5</c:v>
                </c:pt>
                <c:pt idx="27">
                  <c:v>3.94338993715751E-5</c:v>
                </c:pt>
                <c:pt idx="28">
                  <c:v>3.80106477824315E-5</c:v>
                </c:pt>
                <c:pt idx="29">
                  <c:v>3.10148188173333E-5</c:v>
                </c:pt>
                <c:pt idx="30">
                  <c:v>8.29753383677187E-6</c:v>
                </c:pt>
                <c:pt idx="31">
                  <c:v>6.29403352282358E-6</c:v>
                </c:pt>
                <c:pt idx="32">
                  <c:v>4.03872715848832E-6</c:v>
                </c:pt>
                <c:pt idx="33">
                  <c:v>7.07134785227897E-6</c:v>
                </c:pt>
                <c:pt idx="34">
                  <c:v>6.62247619724134E-6</c:v>
                </c:pt>
                <c:pt idx="35">
                  <c:v>3.3927898988001E-6</c:v>
                </c:pt>
                <c:pt idx="36">
                  <c:v>-7.12743531421841E-7</c:v>
                </c:pt>
                <c:pt idx="37">
                  <c:v>2.04617493368728E-6</c:v>
                </c:pt>
                <c:pt idx="38">
                  <c:v>2.04617493368728E-6</c:v>
                </c:pt>
                <c:pt idx="39">
                  <c:v>2.94391824376247E-6</c:v>
                </c:pt>
                <c:pt idx="40">
                  <c:v>4.17010422825543E-6</c:v>
                </c:pt>
                <c:pt idx="41">
                  <c:v>7.89245453832336E-6</c:v>
                </c:pt>
                <c:pt idx="42">
                  <c:v>7.36694625925493E-6</c:v>
                </c:pt>
                <c:pt idx="43">
                  <c:v>7.31220581351863E-6</c:v>
                </c:pt>
                <c:pt idx="44">
                  <c:v>8.19900103444657E-6</c:v>
                </c:pt>
                <c:pt idx="45">
                  <c:v>1.45817370072983E-5</c:v>
                </c:pt>
                <c:pt idx="46">
                  <c:v>1.51729338212502E-5</c:v>
                </c:pt>
                <c:pt idx="47">
                  <c:v>1.48882835034215E-5</c:v>
                </c:pt>
                <c:pt idx="48">
                  <c:v>1.23702229995521E-5</c:v>
                </c:pt>
                <c:pt idx="49">
                  <c:v>1.44613080266785E-5</c:v>
                </c:pt>
                <c:pt idx="50">
                  <c:v>1.05637882902544E-5</c:v>
                </c:pt>
                <c:pt idx="51">
                  <c:v>7.50927141816929E-6</c:v>
                </c:pt>
                <c:pt idx="52">
                  <c:v>5.48387492592644E-6</c:v>
                </c:pt>
                <c:pt idx="53">
                  <c:v>8.54933988715883E-6</c:v>
                </c:pt>
                <c:pt idx="54">
                  <c:v>7.24651727863507E-6</c:v>
                </c:pt>
                <c:pt idx="55">
                  <c:v>6.11886409646748E-6</c:v>
                </c:pt>
                <c:pt idx="56">
                  <c:v>2.84538544143717E-6</c:v>
                </c:pt>
                <c:pt idx="57">
                  <c:v>5.6590443522826E-6</c:v>
                </c:pt>
                <c:pt idx="58">
                  <c:v>5.07879562747787E-6</c:v>
                </c:pt>
                <c:pt idx="59">
                  <c:v>3.37089372050554E-6</c:v>
                </c:pt>
                <c:pt idx="60">
                  <c:v>1.32360104996826E-6</c:v>
                </c:pt>
                <c:pt idx="61">
                  <c:v>4.31242938716978E-6</c:v>
                </c:pt>
                <c:pt idx="62">
                  <c:v>1.36739340655725E-6</c:v>
                </c:pt>
                <c:pt idx="63">
                  <c:v>2.19944818174889E-6</c:v>
                </c:pt>
                <c:pt idx="64">
                  <c:v>3.85260964298497E-6</c:v>
                </c:pt>
                <c:pt idx="65">
                  <c:v>7.91435071661785E-6</c:v>
                </c:pt>
                <c:pt idx="66">
                  <c:v>4.44380645693689E-6</c:v>
                </c:pt>
                <c:pt idx="67">
                  <c:v>1.63103600358852E-7</c:v>
                </c:pt>
                <c:pt idx="68">
                  <c:v>-3.0008941631989E-6</c:v>
                </c:pt>
                <c:pt idx="69">
                  <c:v>1.18127589105384E-6</c:v>
                </c:pt>
                <c:pt idx="70">
                  <c:v>-4.2809321359313E-7</c:v>
                </c:pt>
                <c:pt idx="71">
                  <c:v>2.06895956947846E-7</c:v>
                </c:pt>
                <c:pt idx="72">
                  <c:v>2.06895956947846E-7</c:v>
                </c:pt>
                <c:pt idx="73">
                  <c:v>5.91085040266957E-6</c:v>
                </c:pt>
                <c:pt idx="74">
                  <c:v>3.51321887941996E-6</c:v>
                </c:pt>
                <c:pt idx="75">
                  <c:v>-3.39620042918085E-8</c:v>
                </c:pt>
                <c:pt idx="76">
                  <c:v>-2.51917824071953E-6</c:v>
                </c:pt>
                <c:pt idx="77">
                  <c:v>-1.06308238413411E-6</c:v>
                </c:pt>
                <c:pt idx="78">
                  <c:v>-2.68339957792838E-6</c:v>
                </c:pt>
                <c:pt idx="79">
                  <c:v>-2.48633397327772E-6</c:v>
                </c:pt>
                <c:pt idx="80">
                  <c:v>-3.80010467094873E-6</c:v>
                </c:pt>
                <c:pt idx="81">
                  <c:v>-1.43531741514093E-6</c:v>
                </c:pt>
                <c:pt idx="82">
                  <c:v>-3.51456589562327E-7</c:v>
                </c:pt>
                <c:pt idx="83">
                  <c:v>-7.77543608808649E-8</c:v>
                </c:pt>
                <c:pt idx="84">
                  <c:v>-9.31705314366998E-7</c:v>
                </c:pt>
                <c:pt idx="85">
                  <c:v>4.25857739893004E-7</c:v>
                </c:pt>
                <c:pt idx="86">
                  <c:v>-1.57764257405528E-6</c:v>
                </c:pt>
                <c:pt idx="87">
                  <c:v>-1.29299225622657E-6</c:v>
                </c:pt>
                <c:pt idx="88">
                  <c:v>-1.01929002754511E-6</c:v>
                </c:pt>
                <c:pt idx="89">
                  <c:v>4.04967524763557E-6</c:v>
                </c:pt>
                <c:pt idx="90">
                  <c:v>3.02055486779327E-6</c:v>
                </c:pt>
                <c:pt idx="91">
                  <c:v>1.44403003058805E-6</c:v>
                </c:pt>
                <c:pt idx="92">
                  <c:v>3.4694265228309E-6</c:v>
                </c:pt>
                <c:pt idx="93">
                  <c:v>8.83399020498754E-6</c:v>
                </c:pt>
                <c:pt idx="94">
                  <c:v>6.20644880964553E-6</c:v>
                </c:pt>
                <c:pt idx="95">
                  <c:v>8.07857205382671E-6</c:v>
                </c:pt>
                <c:pt idx="96">
                  <c:v>1.01696570809531E-5</c:v>
                </c:pt>
                <c:pt idx="97">
                  <c:v>1.55342207631098E-5</c:v>
                </c:pt>
                <c:pt idx="98">
                  <c:v>1.32241739530382E-5</c:v>
                </c:pt>
                <c:pt idx="99">
                  <c:v>1.10783484801755E-5</c:v>
                </c:pt>
                <c:pt idx="100">
                  <c:v>9.73173351506273E-6</c:v>
                </c:pt>
                <c:pt idx="101">
                  <c:v>1.38701112127265E-5</c:v>
                </c:pt>
                <c:pt idx="102">
                  <c:v>1.05418921119599E-5</c:v>
                </c:pt>
                <c:pt idx="103">
                  <c:v>8.13331249956301E-6</c:v>
                </c:pt>
                <c:pt idx="104">
                  <c:v>4.26863703058079E-6</c:v>
                </c:pt>
                <c:pt idx="105">
                  <c:v>6.43635868173793E-6</c:v>
                </c:pt>
                <c:pt idx="106">
                  <c:v>3.09719149182408E-6</c:v>
                </c:pt>
                <c:pt idx="107">
                  <c:v>1.53161474376616E-6</c:v>
                </c:pt>
                <c:pt idx="108">
                  <c:v>3.5241669685672E-6</c:v>
                </c:pt>
                <c:pt idx="109">
                  <c:v>8.01288351894315E-6</c:v>
                </c:pt>
                <c:pt idx="110">
                  <c:v>5.26491314298128E-6</c:v>
                </c:pt>
                <c:pt idx="111">
                  <c:v>5.31965358871758E-6</c:v>
                </c:pt>
                <c:pt idx="112">
                  <c:v>4.64087206158755E-6</c:v>
                </c:pt>
                <c:pt idx="113">
                  <c:v>6.20644880964553E-6</c:v>
                </c:pt>
                <c:pt idx="114">
                  <c:v>2.84538544143717E-6</c:v>
                </c:pt>
                <c:pt idx="115">
                  <c:v>7.55188871807392E-8</c:v>
                </c:pt>
                <c:pt idx="116">
                  <c:v>-1.77470817870595E-6</c:v>
                </c:pt>
                <c:pt idx="117">
                  <c:v>1.10463926702304E-6</c:v>
                </c:pt>
                <c:pt idx="118">
                  <c:v>2.3636695189578E-6</c:v>
                </c:pt>
                <c:pt idx="119">
                  <c:v>2.00238257709823E-6</c:v>
                </c:pt>
                <c:pt idx="120">
                  <c:v>1.84999778653349E-7</c:v>
                </c:pt>
                <c:pt idx="121">
                  <c:v>3.22856856159118E-6</c:v>
                </c:pt>
                <c:pt idx="122">
                  <c:v>2.17844046095095E-7</c:v>
                </c:pt>
                <c:pt idx="123">
                  <c:v>-3.0446865197879E-6</c:v>
                </c:pt>
                <c:pt idx="124">
                  <c:v>-5.50800657792106E-6</c:v>
                </c:pt>
                <c:pt idx="125">
                  <c:v>-6.17584001590384E-6</c:v>
                </c:pt>
                <c:pt idx="126">
                  <c:v>-6.98599861280098E-6</c:v>
                </c:pt>
                <c:pt idx="127">
                  <c:v>-6.73419256241402E-6</c:v>
                </c:pt>
                <c:pt idx="128">
                  <c:v>-8.71579669806781E-6</c:v>
                </c:pt>
                <c:pt idx="129">
                  <c:v>-3.53735053141452E-6</c:v>
                </c:pt>
                <c:pt idx="130">
                  <c:v>-3.0994269655242E-6</c:v>
                </c:pt>
                <c:pt idx="131">
                  <c:v>-2.31116454692162E-6</c:v>
                </c:pt>
                <c:pt idx="132">
                  <c:v>-1.47910977172992E-6</c:v>
                </c:pt>
                <c:pt idx="133">
                  <c:v>8.41885127488884E-7</c:v>
                </c:pt>
                <c:pt idx="134">
                  <c:v>-6.03262639949293E-7</c:v>
                </c:pt>
                <c:pt idx="135">
                  <c:v>-6.36106907391039E-7</c:v>
                </c:pt>
                <c:pt idx="136">
                  <c:v>-3.96432600815765E-6</c:v>
                </c:pt>
                <c:pt idx="137">
                  <c:v>-4.04096263218845E-6</c:v>
                </c:pt>
                <c:pt idx="138">
                  <c:v>-5.88024160892788E-6</c:v>
                </c:pt>
                <c:pt idx="139">
                  <c:v>-7.28159701977694E-6</c:v>
                </c:pt>
                <c:pt idx="140">
                  <c:v>-8.65010816318426E-6</c:v>
                </c:pt>
                <c:pt idx="141">
                  <c:v>-6.16489192675659E-6</c:v>
                </c:pt>
                <c:pt idx="142">
                  <c:v>-7.33633746551325E-6</c:v>
                </c:pt>
                <c:pt idx="143">
                  <c:v>-4.87301740738008E-6</c:v>
                </c:pt>
                <c:pt idx="144">
                  <c:v>-3.97527409730489E-6</c:v>
                </c:pt>
                <c:pt idx="145">
                  <c:v>8.41885127488884E-7</c:v>
                </c:pt>
                <c:pt idx="146">
                  <c:v>-3.62493524459263E-6</c:v>
                </c:pt>
                <c:pt idx="147">
                  <c:v>-6.23058046164015E-6</c:v>
                </c:pt>
                <c:pt idx="148">
                  <c:v>-6.96410243450649E-6</c:v>
                </c:pt>
                <c:pt idx="149">
                  <c:v>-3.67967569032893E-6</c:v>
                </c:pt>
                <c:pt idx="150">
                  <c:v>-5.01534256629444E-6</c:v>
                </c:pt>
                <c:pt idx="151">
                  <c:v>-6.35100944226001E-6</c:v>
                </c:pt>
                <c:pt idx="152">
                  <c:v>-7.21590848489339E-6</c:v>
                </c:pt>
                <c:pt idx="153">
                  <c:v>-4.09570307792475E-6</c:v>
                </c:pt>
                <c:pt idx="154">
                  <c:v>-7.52245498101666E-6</c:v>
                </c:pt>
                <c:pt idx="155">
                  <c:v>-9.5587995624067E-6</c:v>
                </c:pt>
                <c:pt idx="156">
                  <c:v>-7.27064893062969E-6</c:v>
                </c:pt>
                <c:pt idx="157">
                  <c:v>-1.8403967135895E-6</c:v>
                </c:pt>
                <c:pt idx="158">
                  <c:v>-3.0994269655242E-6</c:v>
                </c:pt>
                <c:pt idx="159">
                  <c:v>-4.63215944614037E-6</c:v>
                </c:pt>
                <c:pt idx="160">
                  <c:v>-6.09920339187304E-6</c:v>
                </c:pt>
                <c:pt idx="161">
                  <c:v>-3.21985594614406E-6</c:v>
                </c:pt>
                <c:pt idx="162">
                  <c:v>-5.33283715156496E-6</c:v>
                </c:pt>
                <c:pt idx="163">
                  <c:v>-7.27064893062969E-6</c:v>
                </c:pt>
                <c:pt idx="164">
                  <c:v>-8.97855083760202E-6</c:v>
                </c:pt>
                <c:pt idx="165">
                  <c:v>-5.51895466706831E-6</c:v>
                </c:pt>
                <c:pt idx="166">
                  <c:v>-6.58091931435241E-6</c:v>
                </c:pt>
                <c:pt idx="167">
                  <c:v>-1.07302451011634E-5</c:v>
                </c:pt>
                <c:pt idx="168">
                  <c:v>-1.33906307639472E-5</c:v>
                </c:pt>
                <c:pt idx="169">
                  <c:v>-1.03908543375984E-5</c:v>
                </c:pt>
                <c:pt idx="170">
                  <c:v>-1.45401801244093E-5</c:v>
                </c:pt>
                <c:pt idx="171">
                  <c:v>-1.85252845740115E-5</c:v>
                </c:pt>
                <c:pt idx="172">
                  <c:v>-2.13827358414459E-5</c:v>
                </c:pt>
                <c:pt idx="173">
                  <c:v>-1.98171590933879E-5</c:v>
                </c:pt>
                <c:pt idx="174">
                  <c:v>-2.16892823375692E-5</c:v>
                </c:pt>
                <c:pt idx="175">
                  <c:v>-2.15798014460966E-5</c:v>
                </c:pt>
                <c:pt idx="176">
                  <c:v>-1.96200934887373E-5</c:v>
                </c:pt>
                <c:pt idx="177">
                  <c:v>-1.61495492290564E-5</c:v>
                </c:pt>
                <c:pt idx="178">
                  <c:v>-1.87004540003676E-5</c:v>
                </c:pt>
                <c:pt idx="179">
                  <c:v>-2.05178367988125E-5</c:v>
                </c:pt>
                <c:pt idx="180">
                  <c:v>-2.09338641864083E-5</c:v>
                </c:pt>
                <c:pt idx="181">
                  <c:v>-1.9948536163155E-5</c:v>
                </c:pt>
                <c:pt idx="182">
                  <c:v>-2.37365750081065E-5</c:v>
                </c:pt>
                <c:pt idx="183">
                  <c:v>-2.51269823298083E-5</c:v>
                </c:pt>
                <c:pt idx="184">
                  <c:v>-2.6725403345308E-5</c:v>
                </c:pt>
                <c:pt idx="185">
                  <c:v>-2.3506665136014E-5</c:v>
                </c:pt>
                <c:pt idx="186">
                  <c:v>-2.37913154538428E-5</c:v>
                </c:pt>
                <c:pt idx="187">
                  <c:v>-2.05725772445488E-5</c:v>
                </c:pt>
                <c:pt idx="188">
                  <c:v>-1.9225962279436E-5</c:v>
                </c:pt>
                <c:pt idx="189">
                  <c:v>-1.40365680236355E-5</c:v>
                </c:pt>
                <c:pt idx="190">
                  <c:v>-1.84705441282752E-5</c:v>
                </c:pt>
                <c:pt idx="191">
                  <c:v>-2.20505692794287E-5</c:v>
                </c:pt>
                <c:pt idx="192">
                  <c:v>-2.49737090817467E-5</c:v>
                </c:pt>
                <c:pt idx="193">
                  <c:v>-2.32110667290381E-5</c:v>
                </c:pt>
                <c:pt idx="194">
                  <c:v>-2.51926708646919E-5</c:v>
                </c:pt>
                <c:pt idx="195">
                  <c:v>-2.33971842445415E-5</c:v>
                </c:pt>
                <c:pt idx="196">
                  <c:v>-2.36270941166339E-5</c:v>
                </c:pt>
                <c:pt idx="197">
                  <c:v>-2.24556485778772E-5</c:v>
                </c:pt>
                <c:pt idx="198">
                  <c:v>-2.24775447561717E-5</c:v>
                </c:pt>
                <c:pt idx="199">
                  <c:v>-2.06711100468741E-5</c:v>
                </c:pt>
                <c:pt idx="200">
                  <c:v>-1.66203170623885E-5</c:v>
                </c:pt>
                <c:pt idx="201">
                  <c:v>-8.84717376783492E-6</c:v>
                </c:pt>
                <c:pt idx="202">
                  <c:v>-8.4858868259754E-6</c:v>
                </c:pt>
                <c:pt idx="203">
                  <c:v>-8.3764059345028E-6</c:v>
                </c:pt>
                <c:pt idx="204">
                  <c:v>-7.19401230659889E-6</c:v>
                </c:pt>
                <c:pt idx="205">
                  <c:v>-2.05935849653466E-6</c:v>
                </c:pt>
                <c:pt idx="206">
                  <c:v>-3.98622218645214E-6</c:v>
                </c:pt>
                <c:pt idx="207">
                  <c:v>-5.22335626009235E-6</c:v>
                </c:pt>
                <c:pt idx="208">
                  <c:v>-3.61398715544538E-6</c:v>
                </c:pt>
                <c:pt idx="209">
                  <c:v>1.01705455384499E-6</c:v>
                </c:pt>
                <c:pt idx="210">
                  <c:v>4.26746197389935E-8</c:v>
                </c:pt>
                <c:pt idx="211">
                  <c:v>-8.87912957778004E-7</c:v>
                </c:pt>
                <c:pt idx="212">
                  <c:v>-3.73352767856825E-7</c:v>
                </c:pt>
                <c:pt idx="213">
                  <c:v>6.35972205770713E-6</c:v>
                </c:pt>
                <c:pt idx="214">
                  <c:v>7.88150644917605E-6</c:v>
                </c:pt>
                <c:pt idx="215">
                  <c:v>8.27563765847737E-6</c:v>
                </c:pt>
                <c:pt idx="216">
                  <c:v>8.05667587553221E-6</c:v>
                </c:pt>
                <c:pt idx="217">
                  <c:v>7.7720255577035E-6</c:v>
                </c:pt>
                <c:pt idx="218">
                  <c:v>4.33432556546434E-6</c:v>
                </c:pt>
                <c:pt idx="219">
                  <c:v>5.45103065848469E-6</c:v>
                </c:pt>
                <c:pt idx="220">
                  <c:v>6.02033129414211E-6</c:v>
                </c:pt>
                <c:pt idx="221">
                  <c:v>9.28286186002517E-6</c:v>
                </c:pt>
                <c:pt idx="222">
                  <c:v>1.01806051701004E-5</c:v>
                </c:pt>
                <c:pt idx="223">
                  <c:v>1.11659331933536E-5</c:v>
                </c:pt>
                <c:pt idx="224">
                  <c:v>8.43985899568628E-6</c:v>
                </c:pt>
                <c:pt idx="225">
                  <c:v>1.11987774607954E-5</c:v>
                </c:pt>
                <c:pt idx="226">
                  <c:v>9.33760230576147E-6</c:v>
                </c:pt>
                <c:pt idx="227">
                  <c:v>6.65532046468309E-6</c:v>
                </c:pt>
                <c:pt idx="228">
                  <c:v>3.04245104608783E-6</c:v>
                </c:pt>
                <c:pt idx="229">
                  <c:v>4.5532873484095E-6</c:v>
                </c:pt>
                <c:pt idx="230">
                  <c:v>2.2103962708962E-6</c:v>
                </c:pt>
                <c:pt idx="231">
                  <c:v>3.55701123600895E-6</c:v>
                </c:pt>
                <c:pt idx="232">
                  <c:v>5.82326568949145E-6</c:v>
                </c:pt>
                <c:pt idx="233">
                  <c:v>1.4483204204973E-5</c:v>
                </c:pt>
                <c:pt idx="234">
                  <c:v>1.37825264995484E-5</c:v>
                </c:pt>
                <c:pt idx="235">
                  <c:v>1.34431357359834E-5</c:v>
                </c:pt>
                <c:pt idx="236">
                  <c:v>1.18228185421891E-5</c:v>
                </c:pt>
                <c:pt idx="237">
                  <c:v>1.57531825460549E-5</c:v>
                </c:pt>
                <c:pt idx="238">
                  <c:v>1.48335430576852E-5</c:v>
                </c:pt>
                <c:pt idx="239">
                  <c:v>1.26329771390863E-5</c:v>
                </c:pt>
                <c:pt idx="240">
                  <c:v>9.50182364297033E-6</c:v>
                </c:pt>
                <c:pt idx="241">
                  <c:v>6.60058001894685E-6</c:v>
                </c:pt>
                <c:pt idx="242">
                  <c:v>1.71773225926951E-6</c:v>
                </c:pt>
                <c:pt idx="243">
                  <c:v>-2.85768054678774E-7</c:v>
                </c:pt>
                <c:pt idx="244">
                  <c:v>-3.59209097715082E-6</c:v>
                </c:pt>
                <c:pt idx="245">
                  <c:v>-2.59581486475033E-6</c:v>
                </c:pt>
                <c:pt idx="246">
                  <c:v>-5.93498205466419E-6</c:v>
                </c:pt>
                <c:pt idx="247">
                  <c:v>-4.70879607017123E-6</c:v>
                </c:pt>
                <c:pt idx="248">
                  <c:v>-1.45721359343543E-6</c:v>
                </c:pt>
                <c:pt idx="249">
                  <c:v>4.29053320887529E-6</c:v>
                </c:pt>
                <c:pt idx="250">
                  <c:v>1.44403003058805E-6</c:v>
                </c:pt>
                <c:pt idx="251">
                  <c:v>5.57234809660111E-7</c:v>
                </c:pt>
                <c:pt idx="252">
                  <c:v>9.18521751519686E-7</c:v>
                </c:pt>
                <c:pt idx="253">
                  <c:v>2.48409849957766E-6</c:v>
                </c:pt>
                <c:pt idx="254">
                  <c:v>-4.13949543451375E-6</c:v>
                </c:pt>
                <c:pt idx="255">
                  <c:v>-4.94965403141089E-6</c:v>
                </c:pt>
                <c:pt idx="256">
                  <c:v>-3.49355817482552E-6</c:v>
                </c:pt>
                <c:pt idx="257">
                  <c:v>1.67393990268052E-6</c:v>
                </c:pt>
                <c:pt idx="258">
                  <c:v>2.62642365849201E-6</c:v>
                </c:pt>
                <c:pt idx="259">
                  <c:v>3.23951665073849E-6</c:v>
                </c:pt>
                <c:pt idx="260">
                  <c:v>1.08274308872854E-6</c:v>
                </c:pt>
                <c:pt idx="261">
                  <c:v>2.72495646081731E-6</c:v>
                </c:pt>
                <c:pt idx="262">
                  <c:v>4.6965009648206E-7</c:v>
                </c:pt>
                <c:pt idx="263">
                  <c:v>7.55188871807392E-8</c:v>
                </c:pt>
                <c:pt idx="264">
                  <c:v>7.55188871807392E-8</c:v>
                </c:pt>
                <c:pt idx="265">
                  <c:v>5.08974371662518E-6</c:v>
                </c:pt>
                <c:pt idx="266">
                  <c:v>3.55701123600895E-6</c:v>
                </c:pt>
                <c:pt idx="267">
                  <c:v>3.48037461197815E-6</c:v>
                </c:pt>
                <c:pt idx="268">
                  <c:v>2.74685263911181E-6</c:v>
                </c:pt>
                <c:pt idx="269">
                  <c:v>7.13703638716252E-6</c:v>
                </c:pt>
                <c:pt idx="270">
                  <c:v>8.27563765847737E-6</c:v>
                </c:pt>
                <c:pt idx="271">
                  <c:v>7.66254466623089E-6</c:v>
                </c:pt>
                <c:pt idx="272">
                  <c:v>5.56051154995724E-6</c:v>
                </c:pt>
                <c:pt idx="273">
                  <c:v>8.06762396467946E-6</c:v>
                </c:pt>
                <c:pt idx="274">
                  <c:v>5.62620008484079E-6</c:v>
                </c:pt>
                <c:pt idx="275">
                  <c:v>7.08229594142622E-6</c:v>
                </c:pt>
                <c:pt idx="276">
                  <c:v>6.65532046468309E-6</c:v>
                </c:pt>
                <c:pt idx="277">
                  <c:v>9.69888924762099E-6</c:v>
                </c:pt>
                <c:pt idx="278">
                  <c:v>5.91085040266957E-6</c:v>
                </c:pt>
                <c:pt idx="279">
                  <c:v>5.35249785615933E-6</c:v>
                </c:pt>
                <c:pt idx="280">
                  <c:v>4.84888575538546E-6</c:v>
                </c:pt>
                <c:pt idx="281">
                  <c:v>8.59313224374789E-6</c:v>
                </c:pt>
                <c:pt idx="282">
                  <c:v>8.40701472824447E-6</c:v>
                </c:pt>
                <c:pt idx="283">
                  <c:v>6.12981218561472E-6</c:v>
                </c:pt>
                <c:pt idx="284">
                  <c:v>3.86355773213222E-6</c:v>
                </c:pt>
                <c:pt idx="285">
                  <c:v>8.98726345304921E-6</c:v>
                </c:pt>
                <c:pt idx="286">
                  <c:v>8.14426058871026E-6</c:v>
                </c:pt>
                <c:pt idx="287">
                  <c:v>1.09907637669975E-5</c:v>
                </c:pt>
                <c:pt idx="288">
                  <c:v>1.18447147204836E-5</c:v>
                </c:pt>
                <c:pt idx="289">
                  <c:v>1.55670650305516E-5</c:v>
                </c:pt>
                <c:pt idx="290">
                  <c:v>1.22607421080794E-5</c:v>
                </c:pt>
                <c:pt idx="291">
                  <c:v>9.40329084064503E-6</c:v>
                </c:pt>
                <c:pt idx="292">
                  <c:v>1.00711242786277E-5</c:v>
                </c:pt>
                <c:pt idx="293">
                  <c:v>1.30271083483876E-5</c:v>
                </c:pt>
                <c:pt idx="294">
                  <c:v>1.4526996561562E-5</c:v>
                </c:pt>
                <c:pt idx="295">
                  <c:v>1.64319640731849E-5</c:v>
                </c:pt>
                <c:pt idx="296">
                  <c:v>1.44503599375311E-5</c:v>
                </c:pt>
                <c:pt idx="297">
                  <c:v>1.64538602514795E-5</c:v>
                </c:pt>
                <c:pt idx="298">
                  <c:v>1.12535179065317E-5</c:v>
                </c:pt>
                <c:pt idx="299">
                  <c:v>1.11221408367646E-5</c:v>
                </c:pt>
                <c:pt idx="300">
                  <c:v>1.22935863755213E-5</c:v>
                </c:pt>
                <c:pt idx="301">
                  <c:v>1.58736115266748E-5</c:v>
                </c:pt>
                <c:pt idx="302">
                  <c:v>1.27205618522643E-5</c:v>
                </c:pt>
                <c:pt idx="303">
                  <c:v>1.18994551662199E-5</c:v>
                </c:pt>
                <c:pt idx="304">
                  <c:v>1.24687558018774E-5</c:v>
                </c:pt>
                <c:pt idx="305">
                  <c:v>1.67385105693082E-5</c:v>
                </c:pt>
                <c:pt idx="306">
                  <c:v>1.59830924181474E-5</c:v>
                </c:pt>
                <c:pt idx="307">
                  <c:v>1.42423462437332E-5</c:v>
                </c:pt>
                <c:pt idx="308">
                  <c:v>1.20636765034289E-5</c:v>
                </c:pt>
                <c:pt idx="309">
                  <c:v>1.46912178987709E-5</c:v>
                </c:pt>
                <c:pt idx="310">
                  <c:v>1.24359115344356E-5</c:v>
                </c:pt>
                <c:pt idx="311">
                  <c:v>1.18994551662199E-5</c:v>
                </c:pt>
                <c:pt idx="312">
                  <c:v>1.23811710886993E-5</c:v>
                </c:pt>
                <c:pt idx="313">
                  <c:v>1.64867045189212E-5</c:v>
                </c:pt>
                <c:pt idx="314">
                  <c:v>1.2917627456915E-5</c:v>
                </c:pt>
                <c:pt idx="315">
                  <c:v>9.56751217785388E-6</c:v>
                </c:pt>
                <c:pt idx="316">
                  <c:v>6.9180746042173E-6</c:v>
                </c:pt>
                <c:pt idx="317">
                  <c:v>7.09324403057347E-6</c:v>
                </c:pt>
                <c:pt idx="318">
                  <c:v>3.74312875151236E-6</c:v>
                </c:pt>
                <c:pt idx="319">
                  <c:v>4.21389658484449E-6</c:v>
                </c:pt>
                <c:pt idx="320">
                  <c:v>3.4913227011254E-6</c:v>
                </c:pt>
                <c:pt idx="321">
                  <c:v>8.8777825615766E-6</c:v>
                </c:pt>
                <c:pt idx="322">
                  <c:v>8.33037810421367E-6</c:v>
                </c:pt>
                <c:pt idx="323">
                  <c:v>7.20272492204601E-6</c:v>
                </c:pt>
                <c:pt idx="324">
                  <c:v>4.80509339879641E-6</c:v>
                </c:pt>
                <c:pt idx="325">
                  <c:v>7.53116759646378E-6</c:v>
                </c:pt>
                <c:pt idx="326">
                  <c:v>6.12981218561472E-6</c:v>
                </c:pt>
                <c:pt idx="327">
                  <c:v>6.77574944530295E-6</c:v>
                </c:pt>
                <c:pt idx="328">
                  <c:v>2.86728161973167E-6</c:v>
                </c:pt>
                <c:pt idx="329">
                  <c:v>8.09040860047076E-7</c:v>
                </c:pt>
                <c:pt idx="330">
                  <c:v>-5.62843555854092E-6</c:v>
                </c:pt>
                <c:pt idx="331">
                  <c:v>-6.49333460117436E-6</c:v>
                </c:pt>
                <c:pt idx="332">
                  <c:v>-3.0227903414934E-6</c:v>
                </c:pt>
                <c:pt idx="333">
                  <c:v>-4.2809321359313E-7</c:v>
                </c:pt>
                <c:pt idx="334">
                  <c:v>2.39740224389654E-7</c:v>
                </c:pt>
                <c:pt idx="335">
                  <c:v>1.79436888330032E-6</c:v>
                </c:pt>
                <c:pt idx="336">
                  <c:v>2.73590454996456E-6</c:v>
                </c:pt>
                <c:pt idx="337">
                  <c:v>4.85983384453271E-6</c:v>
                </c:pt>
                <c:pt idx="338">
                  <c:v>2.74685263911181E-6</c:v>
                </c:pt>
                <c:pt idx="339">
                  <c:v>3.97303862360477E-6</c:v>
                </c:pt>
                <c:pt idx="340">
                  <c:v>4.11536378251912E-6</c:v>
                </c:pt>
                <c:pt idx="341">
                  <c:v>7.45453097243298E-6</c:v>
                </c:pt>
                <c:pt idx="342">
                  <c:v>6.7866975344502E-6</c:v>
                </c:pt>
                <c:pt idx="343">
                  <c:v>8.35227428250817E-6</c:v>
                </c:pt>
                <c:pt idx="344">
                  <c:v>8.33037810421367E-6</c:v>
                </c:pt>
                <c:pt idx="345">
                  <c:v>7.48737523987479E-6</c:v>
                </c:pt>
                <c:pt idx="346">
                  <c:v>2.79064499570087E-6</c:v>
                </c:pt>
                <c:pt idx="347">
                  <c:v>-6.2515881824379E-7</c:v>
                </c:pt>
                <c:pt idx="348">
                  <c:v>-1.49005786087723E-6</c:v>
                </c:pt>
                <c:pt idx="349">
                  <c:v>1.58635518950241E-6</c:v>
                </c:pt>
                <c:pt idx="350">
                  <c:v>-1.82944862444225E-6</c:v>
                </c:pt>
                <c:pt idx="351">
                  <c:v>-2.89141327172629E-6</c:v>
                </c:pt>
                <c:pt idx="352">
                  <c:v>-4.43509384148977E-6</c:v>
                </c:pt>
                <c:pt idx="353">
                  <c:v>-3.51545435312002E-6</c:v>
                </c:pt>
                <c:pt idx="354">
                  <c:v>-3.87674129497953E-6</c:v>
                </c:pt>
                <c:pt idx="355">
                  <c:v>-1.52290212831898E-6</c:v>
                </c:pt>
                <c:pt idx="356">
                  <c:v>-1.07403047328135E-6</c:v>
                </c:pt>
                <c:pt idx="357">
                  <c:v>3.58985550345076E-6</c:v>
                </c:pt>
                <c:pt idx="358">
                  <c:v>7.26841345692957E-6</c:v>
                </c:pt>
                <c:pt idx="359">
                  <c:v>8.61502842204238E-6</c:v>
                </c:pt>
                <c:pt idx="360">
                  <c:v>6.33782587941263E-6</c:v>
                </c:pt>
                <c:pt idx="361">
                  <c:v>8.71356122436775E-6</c:v>
                </c:pt>
                <c:pt idx="362">
                  <c:v>3.5460631468617E-6</c:v>
                </c:pt>
                <c:pt idx="363">
                  <c:v>1.44403003058805E-6</c:v>
                </c:pt>
                <c:pt idx="364">
                  <c:v>3.71028448407055E-6</c:v>
                </c:pt>
                <c:pt idx="365">
                  <c:v>9.43613510808677E-6</c:v>
                </c:pt>
                <c:pt idx="366">
                  <c:v>7.98003925150141E-6</c:v>
                </c:pt>
                <c:pt idx="367">
                  <c:v>4.45475454608414E-6</c:v>
                </c:pt>
                <c:pt idx="368">
                  <c:v>1.36739340655725E-6</c:v>
                </c:pt>
                <c:pt idx="369">
                  <c:v>2.287032894927E-6</c:v>
                </c:pt>
                <c:pt idx="370">
                  <c:v>6.66715701132721E-7</c:v>
                </c:pt>
                <c:pt idx="371">
                  <c:v>1.53161474376616E-6</c:v>
                </c:pt>
                <c:pt idx="372">
                  <c:v>1.42213385229355E-6</c:v>
                </c:pt>
                <c:pt idx="373">
                  <c:v>2.83532580978648E-7</c:v>
                </c:pt>
                <c:pt idx="374">
                  <c:v>-2.97899798490434E-6</c:v>
                </c:pt>
                <c:pt idx="375">
                  <c:v>-3.73441613606518E-6</c:v>
                </c:pt>
                <c:pt idx="376">
                  <c:v>-8.60631580659526E-6</c:v>
                </c:pt>
                <c:pt idx="377">
                  <c:v>-9.10992790736913E-6</c:v>
                </c:pt>
                <c:pt idx="378">
                  <c:v>-9.47121484922864E-6</c:v>
                </c:pt>
                <c:pt idx="379">
                  <c:v>-1.26571087910809E-5</c:v>
                </c:pt>
                <c:pt idx="380">
                  <c:v>-1.44525954112313E-5</c:v>
                </c:pt>
                <c:pt idx="381">
                  <c:v>-1.60181721592892E-5</c:v>
                </c:pt>
                <c:pt idx="382">
                  <c:v>-2.16564380701274E-5</c:v>
                </c:pt>
                <c:pt idx="383">
                  <c:v>-2.41744985739968E-5</c:v>
                </c:pt>
                <c:pt idx="384">
                  <c:v>-2.54006845584898E-5</c:v>
                </c:pt>
                <c:pt idx="385">
                  <c:v>-2.29702087677984E-5</c:v>
                </c:pt>
                <c:pt idx="386">
                  <c:v>-2.1514112911213E-5</c:v>
                </c:pt>
                <c:pt idx="387">
                  <c:v>-2.03974078181926E-5</c:v>
                </c:pt>
                <c:pt idx="388">
                  <c:v>-2.0200342213542E-5</c:v>
                </c:pt>
                <c:pt idx="389">
                  <c:v>-1.65327323492104E-5</c:v>
                </c:pt>
                <c:pt idx="390">
                  <c:v>-1.70363444499843E-5</c:v>
                </c:pt>
                <c:pt idx="391">
                  <c:v>-1.31388247135603E-5</c:v>
                </c:pt>
                <c:pt idx="392">
                  <c:v>-1.21316005120125E-5</c:v>
                </c:pt>
                <c:pt idx="393">
                  <c:v>-6.36195753140726E-6</c:v>
                </c:pt>
                <c:pt idx="394">
                  <c:v>-5.71602027171897E-6</c:v>
                </c:pt>
                <c:pt idx="395">
                  <c:v>-8.09175561667408E-6</c:v>
                </c:pt>
                <c:pt idx="396">
                  <c:v>-1.33030460507691E-5</c:v>
                </c:pt>
                <c:pt idx="397">
                  <c:v>-1.32264094267383E-5</c:v>
                </c:pt>
                <c:pt idx="398">
                  <c:v>-1.65546285275049E-5</c:v>
                </c:pt>
                <c:pt idx="399">
                  <c:v>-1.98062110042407E-5</c:v>
                </c:pt>
                <c:pt idx="400">
                  <c:v>-2.12294625933843E-5</c:v>
                </c:pt>
                <c:pt idx="401">
                  <c:v>-1.80983090972683E-5</c:v>
                </c:pt>
                <c:pt idx="402">
                  <c:v>-2.01893941243947E-5</c:v>
                </c:pt>
                <c:pt idx="403">
                  <c:v>-2.12294625933843E-5</c:v>
                </c:pt>
                <c:pt idx="404">
                  <c:v>-2.33314957096579E-5</c:v>
                </c:pt>
                <c:pt idx="405">
                  <c:v>-2.16892823375692E-5</c:v>
                </c:pt>
                <c:pt idx="406">
                  <c:v>-2.47656953879488E-5</c:v>
                </c:pt>
                <c:pt idx="407">
                  <c:v>-2.30358973026819E-5</c:v>
                </c:pt>
                <c:pt idx="408">
                  <c:v>-1.94996645081175E-5</c:v>
                </c:pt>
                <c:pt idx="409">
                  <c:v>-1.58320546437858E-5</c:v>
                </c:pt>
                <c:pt idx="410">
                  <c:v>-1.72662543220767E-5</c:v>
                </c:pt>
                <c:pt idx="411">
                  <c:v>-1.6051016426731E-5</c:v>
                </c:pt>
                <c:pt idx="412">
                  <c:v>-1.6051016426731E-5</c:v>
                </c:pt>
                <c:pt idx="413">
                  <c:v>-1.34344231205362E-5</c:v>
                </c:pt>
                <c:pt idx="414">
                  <c:v>-1.20878081554234E-5</c:v>
                </c:pt>
                <c:pt idx="415">
                  <c:v>-1.17812616593002E-5</c:v>
                </c:pt>
                <c:pt idx="416">
                  <c:v>-1.5076636492625E-5</c:v>
                </c:pt>
                <c:pt idx="417">
                  <c:v>-1.13980785391461E-5</c:v>
                </c:pt>
                <c:pt idx="418">
                  <c:v>-1.01718925546532E-5</c:v>
                </c:pt>
                <c:pt idx="419">
                  <c:v>-1.12557533802318E-5</c:v>
                </c:pt>
                <c:pt idx="420">
                  <c:v>-1.16279884112386E-5</c:v>
                </c:pt>
                <c:pt idx="421">
                  <c:v>-1.05331794965127E-5</c:v>
                </c:pt>
                <c:pt idx="422">
                  <c:v>-1.00076712174443E-5</c:v>
                </c:pt>
                <c:pt idx="423">
                  <c:v>-7.78520912055087E-6</c:v>
                </c:pt>
                <c:pt idx="424">
                  <c:v>-6.86556963218112E-6</c:v>
                </c:pt>
                <c:pt idx="425">
                  <c:v>-4.36940530660622E-6</c:v>
                </c:pt>
                <c:pt idx="426">
                  <c:v>-4.96060212055813E-6</c:v>
                </c:pt>
                <c:pt idx="427">
                  <c:v>-7.2487527523352E-6</c:v>
                </c:pt>
                <c:pt idx="428">
                  <c:v>-9.13182408566363E-6</c:v>
                </c:pt>
                <c:pt idx="429">
                  <c:v>-4.43509384148977E-6</c:v>
                </c:pt>
                <c:pt idx="430">
                  <c:v>-6.19773619419834E-6</c:v>
                </c:pt>
                <c:pt idx="431">
                  <c:v>-7.29254510892419E-6</c:v>
                </c:pt>
                <c:pt idx="432">
                  <c:v>-1.03908543375984E-5</c:v>
                </c:pt>
                <c:pt idx="433">
                  <c:v>-6.88746581047562E-6</c:v>
                </c:pt>
                <c:pt idx="434">
                  <c:v>-1.08725702600778E-5</c:v>
                </c:pt>
                <c:pt idx="435">
                  <c:v>-1.29964995546459E-5</c:v>
                </c:pt>
                <c:pt idx="436">
                  <c:v>-1.23177180275159E-5</c:v>
                </c:pt>
                <c:pt idx="437">
                  <c:v>-5.85834543063332E-6</c:v>
                </c:pt>
                <c:pt idx="438">
                  <c:v>-7.79615720969812E-6</c:v>
                </c:pt>
                <c:pt idx="439">
                  <c:v>-1.02266330003895E-5</c:v>
                </c:pt>
                <c:pt idx="440">
                  <c:v>-1.19892753530981E-5</c:v>
                </c:pt>
                <c:pt idx="441">
                  <c:v>-1.13761823608516E-5</c:v>
                </c:pt>
                <c:pt idx="442">
                  <c:v>-1.20987562445707E-5</c:v>
                </c:pt>
                <c:pt idx="443">
                  <c:v>-1.12557533802318E-5</c:v>
                </c:pt>
                <c:pt idx="444">
                  <c:v>-1.21863409577488E-5</c:v>
                </c:pt>
                <c:pt idx="445">
                  <c:v>-8.4311463802391E-6</c:v>
                </c:pt>
                <c:pt idx="446">
                  <c:v>-1.09163626166668E-5</c:v>
                </c:pt>
                <c:pt idx="447">
                  <c:v>-1.01281001980642E-5</c:v>
                </c:pt>
                <c:pt idx="448">
                  <c:v>-8.39830211279735E-6</c:v>
                </c:pt>
                <c:pt idx="449">
                  <c:v>-5.81455307404433E-6</c:v>
                </c:pt>
                <c:pt idx="450">
                  <c:v>-5.75981262830803E-6</c:v>
                </c:pt>
                <c:pt idx="451">
                  <c:v>-4.89491358567458E-6</c:v>
                </c:pt>
                <c:pt idx="452">
                  <c:v>-6.20868428334565E-6</c:v>
                </c:pt>
                <c:pt idx="453">
                  <c:v>-4.33656103916441E-6</c:v>
                </c:pt>
                <c:pt idx="454">
                  <c:v>-7.97132663605422E-6</c:v>
                </c:pt>
                <c:pt idx="455">
                  <c:v>-1.09382587949613E-5</c:v>
                </c:pt>
                <c:pt idx="456">
                  <c:v>-1.31497728027075E-5</c:v>
                </c:pt>
                <c:pt idx="457">
                  <c:v>-1.0248529178684E-5</c:v>
                </c:pt>
                <c:pt idx="458">
                  <c:v>-1.17484173918584E-5</c:v>
                </c:pt>
                <c:pt idx="459">
                  <c:v>-1.52408578298339E-5</c:v>
                </c:pt>
                <c:pt idx="460">
                  <c:v>-1.79340877600595E-5</c:v>
                </c:pt>
                <c:pt idx="461">
                  <c:v>-1.53503387213065E-5</c:v>
                </c:pt>
                <c:pt idx="462">
                  <c:v>-1.54379234344845E-5</c:v>
                </c:pt>
                <c:pt idx="463">
                  <c:v>-1.54926638802208E-5</c:v>
                </c:pt>
                <c:pt idx="464">
                  <c:v>-1.75071122833164E-5</c:v>
                </c:pt>
                <c:pt idx="465">
                  <c:v>-1.60291202484365E-5</c:v>
                </c:pt>
                <c:pt idx="466">
                  <c:v>-1.83172708802135E-5</c:v>
                </c:pt>
                <c:pt idx="467">
                  <c:v>-2.05616291554015E-5</c:v>
                </c:pt>
                <c:pt idx="468">
                  <c:v>-2.20505692794287E-5</c:v>
                </c:pt>
                <c:pt idx="469">
                  <c:v>-1.65108361709159E-5</c:v>
                </c:pt>
                <c:pt idx="470">
                  <c:v>-1.7233410054635E-5</c:v>
                </c:pt>
                <c:pt idx="471">
                  <c:v>-1.57006775740187E-5</c:v>
                </c:pt>
                <c:pt idx="472">
                  <c:v>-1.48029342639435E-5</c:v>
                </c:pt>
                <c:pt idx="473">
                  <c:v>-1.18360021050365E-5</c:v>
                </c:pt>
                <c:pt idx="474">
                  <c:v>-1.41788931825498E-5</c:v>
                </c:pt>
                <c:pt idx="475">
                  <c:v>-1.49562075120051E-5</c:v>
                </c:pt>
                <c:pt idx="476">
                  <c:v>-1.64341995468851E-5</c:v>
                </c:pt>
                <c:pt idx="477">
                  <c:v>-1.29089148414678E-5</c:v>
                </c:pt>
                <c:pt idx="478">
                  <c:v>-1.59962759809948E-5</c:v>
                </c:pt>
                <c:pt idx="479">
                  <c:v>-1.51313769383613E-5</c:v>
                </c:pt>
                <c:pt idx="480">
                  <c:v>-1.45949205701456E-5</c:v>
                </c:pt>
                <c:pt idx="481">
                  <c:v>-1.11024801321702E-5</c:v>
                </c:pt>
                <c:pt idx="482">
                  <c:v>-9.70112472132111E-6</c:v>
                </c:pt>
                <c:pt idx="483">
                  <c:v>-1.01828406438005E-5</c:v>
                </c:pt>
                <c:pt idx="484">
                  <c:v>-1.28760705740261E-5</c:v>
                </c:pt>
                <c:pt idx="485">
                  <c:v>-9.98577503914982E-6</c:v>
                </c:pt>
                <c:pt idx="486">
                  <c:v>-1.20878081554234E-5</c:v>
                </c:pt>
                <c:pt idx="487">
                  <c:v>-1.39927756670464E-5</c:v>
                </c:pt>
                <c:pt idx="488">
                  <c:v>-1.57335218414605E-5</c:v>
                </c:pt>
                <c:pt idx="489">
                  <c:v>-1.70144482716897E-5</c:v>
                </c:pt>
                <c:pt idx="490">
                  <c:v>-1.92040661011414E-5</c:v>
                </c:pt>
                <c:pt idx="491">
                  <c:v>-1.95106125972647E-5</c:v>
                </c:pt>
                <c:pt idx="492">
                  <c:v>-2.09667084538501E-5</c:v>
                </c:pt>
                <c:pt idx="493">
                  <c:v>-1.81421014538574E-5</c:v>
                </c:pt>
                <c:pt idx="494">
                  <c:v>-1.79778801166485E-5</c:v>
                </c:pt>
                <c:pt idx="495">
                  <c:v>-1.50109479577414E-5</c:v>
                </c:pt>
                <c:pt idx="496">
                  <c:v>-1.38613985972793E-5</c:v>
                </c:pt>
                <c:pt idx="497">
                  <c:v>-9.86534605853E-6</c:v>
                </c:pt>
                <c:pt idx="498">
                  <c:v>-1.01390482872114E-5</c:v>
                </c:pt>
                <c:pt idx="499">
                  <c:v>-1.05550756748072E-5</c:v>
                </c:pt>
                <c:pt idx="500">
                  <c:v>-9.13182408566363E-6</c:v>
                </c:pt>
                <c:pt idx="501">
                  <c:v>-4.27087250428085E-6</c:v>
                </c:pt>
                <c:pt idx="502">
                  <c:v>-3.82200084924329E-6</c:v>
                </c:pt>
                <c:pt idx="503">
                  <c:v>-2.39874926009967E-6</c:v>
                </c:pt>
                <c:pt idx="504">
                  <c:v>-3.35123301591117E-6</c:v>
                </c:pt>
                <c:pt idx="505">
                  <c:v>1.48782238717711E-6</c:v>
                </c:pt>
                <c:pt idx="506">
                  <c:v>7.54300414310771E-7</c:v>
                </c:pt>
                <c:pt idx="507">
                  <c:v>2.83532580978648E-7</c:v>
                </c:pt>
                <c:pt idx="508">
                  <c:v>-1.04118620583961E-6</c:v>
                </c:pt>
                <c:pt idx="509">
                  <c:v>2.01333066624554E-6</c:v>
                </c:pt>
                <c:pt idx="510">
                  <c:v>-5.1567792677118E-7</c:v>
                </c:pt>
                <c:pt idx="511">
                  <c:v>-4.2809321359313E-7</c:v>
                </c:pt>
                <c:pt idx="512">
                  <c:v>-3.03373843064065E-6</c:v>
                </c:pt>
                <c:pt idx="513">
                  <c:v>-2.00461805079835E-6</c:v>
                </c:pt>
                <c:pt idx="514">
                  <c:v>-3.64683142288713E-6</c:v>
                </c:pt>
                <c:pt idx="515">
                  <c:v>-5.71602027171897E-6</c:v>
                </c:pt>
                <c:pt idx="516">
                  <c:v>-7.45676644613311E-6</c:v>
                </c:pt>
                <c:pt idx="517">
                  <c:v>-6.36195753140726E-6</c:v>
                </c:pt>
                <c:pt idx="518">
                  <c:v>-1.22191852251905E-5</c:v>
                </c:pt>
                <c:pt idx="519">
                  <c:v>-1.45511282135566E-5</c:v>
                </c:pt>
                <c:pt idx="520">
                  <c:v>-1.55364562368099E-5</c:v>
                </c:pt>
                <c:pt idx="521">
                  <c:v>-1.40803603802245E-5</c:v>
                </c:pt>
                <c:pt idx="522">
                  <c:v>-1.72662543220767E-5</c:v>
                </c:pt>
                <c:pt idx="523">
                  <c:v>-2.0452148263929E-5</c:v>
                </c:pt>
                <c:pt idx="524">
                  <c:v>-2.2532285201908E-5</c:v>
                </c:pt>
                <c:pt idx="525">
                  <c:v>-1.85581288414532E-5</c:v>
                </c:pt>
                <c:pt idx="526">
                  <c:v>-1.71677215197514E-5</c:v>
                </c:pt>
                <c:pt idx="527">
                  <c:v>-1.45620763027039E-5</c:v>
                </c:pt>
                <c:pt idx="528">
                  <c:v>-1.36095925468924E-5</c:v>
                </c:pt>
                <c:pt idx="529">
                  <c:v>-8.4092502019446E-6</c:v>
                </c:pt>
                <c:pt idx="530">
                  <c:v>-8.96760274845477E-6</c:v>
                </c:pt>
                <c:pt idx="531">
                  <c:v>-1.22191852251905E-5</c:v>
                </c:pt>
                <c:pt idx="532">
                  <c:v>-1.45730243918511E-5</c:v>
                </c:pt>
                <c:pt idx="533">
                  <c:v>-1.12885976476736E-5</c:v>
                </c:pt>
                <c:pt idx="534">
                  <c:v>-1.27446935042589E-5</c:v>
                </c:pt>
                <c:pt idx="535">
                  <c:v>-1.45292320352621E-5</c:v>
                </c:pt>
                <c:pt idx="536">
                  <c:v>-1.71348772523096E-5</c:v>
                </c:pt>
                <c:pt idx="537">
                  <c:v>-1.405846420193E-5</c:v>
                </c:pt>
                <c:pt idx="538">
                  <c:v>-1.53941310778955E-5</c:v>
                </c:pt>
                <c:pt idx="539">
                  <c:v>-1.85033883957169E-5</c:v>
                </c:pt>
                <c:pt idx="540">
                  <c:v>-1.99813804305968E-5</c:v>
                </c:pt>
                <c:pt idx="541">
                  <c:v>-1.71129810740151E-5</c:v>
                </c:pt>
                <c:pt idx="542">
                  <c:v>-1.9225962279436E-5</c:v>
                </c:pt>
                <c:pt idx="543">
                  <c:v>-1.9904743806566E-5</c:v>
                </c:pt>
                <c:pt idx="544">
                  <c:v>-2.33971842445415E-5</c:v>
                </c:pt>
                <c:pt idx="545">
                  <c:v>-2.08024871166412E-5</c:v>
                </c:pt>
                <c:pt idx="546">
                  <c:v>-2.23023753298156E-5</c:v>
                </c:pt>
                <c:pt idx="547">
                  <c:v>-2.13498915740041E-5</c:v>
                </c:pt>
                <c:pt idx="548">
                  <c:v>-2.00908613220694E-5</c:v>
                </c:pt>
                <c:pt idx="549">
                  <c:v>-1.48576747096798E-5</c:v>
                </c:pt>
                <c:pt idx="550">
                  <c:v>-1.42774259848751E-5</c:v>
                </c:pt>
                <c:pt idx="551">
                  <c:v>-1.52518059189812E-5</c:v>
                </c:pt>
                <c:pt idx="552">
                  <c:v>-1.83282189693608E-5</c:v>
                </c:pt>
                <c:pt idx="553">
                  <c:v>-1.32264094267383E-5</c:v>
                </c:pt>
                <c:pt idx="554">
                  <c:v>-1.31169285352657E-5</c:v>
                </c:pt>
                <c:pt idx="555">
                  <c:v>-1.16389365003858E-5</c:v>
                </c:pt>
                <c:pt idx="556">
                  <c:v>-1.10696358647284E-5</c:v>
                </c:pt>
                <c:pt idx="557">
                  <c:v>-8.22313268644119E-6</c:v>
                </c:pt>
                <c:pt idx="558">
                  <c:v>-6.32911326396545E-6</c:v>
                </c:pt>
                <c:pt idx="559">
                  <c:v>-1.79660435700044E-6</c:v>
                </c:pt>
                <c:pt idx="560">
                  <c:v>7.87144681752579E-7</c:v>
                </c:pt>
                <c:pt idx="561">
                  <c:v>5.7356809763134E-6</c:v>
                </c:pt>
                <c:pt idx="562">
                  <c:v>6.29403352282358E-6</c:v>
                </c:pt>
                <c:pt idx="563">
                  <c:v>4.71750868561835E-6</c:v>
                </c:pt>
                <c:pt idx="564">
                  <c:v>3.6226997708925E-6</c:v>
                </c:pt>
                <c:pt idx="565">
                  <c:v>8.34132619336092E-6</c:v>
                </c:pt>
                <c:pt idx="566">
                  <c:v>6.41446250344344E-6</c:v>
                </c:pt>
                <c:pt idx="567">
                  <c:v>4.32337747631703E-6</c:v>
                </c:pt>
                <c:pt idx="568">
                  <c:v>3.6226997708925E-6</c:v>
                </c:pt>
                <c:pt idx="569">
                  <c:v>7.9471949840596E-6</c:v>
                </c:pt>
                <c:pt idx="570">
                  <c:v>3.33804945306379E-6</c:v>
                </c:pt>
                <c:pt idx="571">
                  <c:v>-3.01184225234615E-6</c:v>
                </c:pt>
                <c:pt idx="572">
                  <c:v>-3.29649257017486E-6</c:v>
                </c:pt>
                <c:pt idx="573">
                  <c:v>1.50971856547161E-6</c:v>
                </c:pt>
                <c:pt idx="574">
                  <c:v>1.61919945694422E-6</c:v>
                </c:pt>
                <c:pt idx="575">
                  <c:v>-6.68062717336164E-8</c:v>
                </c:pt>
                <c:pt idx="576">
                  <c:v>-1.04118620583961E-6</c:v>
                </c:pt>
                <c:pt idx="577">
                  <c:v>1.82721315074212E-6</c:v>
                </c:pt>
                <c:pt idx="578">
                  <c:v>2.725844918314E-7</c:v>
                </c:pt>
                <c:pt idx="579">
                  <c:v>-1.16161518645947E-6</c:v>
                </c:pt>
                <c:pt idx="580">
                  <c:v>-2.72719193451744E-6</c:v>
                </c:pt>
                <c:pt idx="581">
                  <c:v>-1.69807155467514E-6</c:v>
                </c:pt>
                <c:pt idx="582">
                  <c:v>-6.63565976008872E-6</c:v>
                </c:pt>
                <c:pt idx="583">
                  <c:v>-9.72302089961561E-6</c:v>
                </c:pt>
                <c:pt idx="584">
                  <c:v>-1.02813734461258E-5</c:v>
                </c:pt>
                <c:pt idx="585">
                  <c:v>-4.94965403141089E-6</c:v>
                </c:pt>
                <c:pt idx="586">
                  <c:v>-5.97877441125318E-6</c:v>
                </c:pt>
                <c:pt idx="587">
                  <c:v>-7.15021995000984E-6</c:v>
                </c:pt>
                <c:pt idx="588">
                  <c:v>-7.15021995000984E-6</c:v>
                </c:pt>
                <c:pt idx="589">
                  <c:v>-6.1429957484621E-6</c:v>
                </c:pt>
                <c:pt idx="590">
                  <c:v>-8.28882122132474E-6</c:v>
                </c:pt>
                <c:pt idx="591">
                  <c:v>-7.96037854690697E-6</c:v>
                </c:pt>
                <c:pt idx="592">
                  <c:v>-9.44931867093415E-6</c:v>
                </c:pt>
                <c:pt idx="593">
                  <c:v>-7.65383205078377E-6</c:v>
                </c:pt>
                <c:pt idx="594">
                  <c:v>-1.17484173918584E-5</c:v>
                </c:pt>
                <c:pt idx="595">
                  <c:v>-1.49124151554161E-5</c:v>
                </c:pt>
                <c:pt idx="596">
                  <c:v>-2.00470689654804E-5</c:v>
                </c:pt>
                <c:pt idx="597">
                  <c:v>-1.87880387135456E-5</c:v>
                </c:pt>
                <c:pt idx="598">
                  <c:v>-1.92588065468777E-5</c:v>
                </c:pt>
                <c:pt idx="599">
                  <c:v>-2.01565498569529E-5</c:v>
                </c:pt>
                <c:pt idx="600">
                  <c:v>-2.48204358336851E-5</c:v>
                </c:pt>
                <c:pt idx="601">
                  <c:v>-2.43277718220584E-5</c:v>
                </c:pt>
                <c:pt idx="602">
                  <c:v>-2.7612198566236E-5</c:v>
                </c:pt>
                <c:pt idx="603">
                  <c:v>-3.01849995158418E-5</c:v>
                </c:pt>
                <c:pt idx="604">
                  <c:v>-3.00974148026637E-5</c:v>
                </c:pt>
                <c:pt idx="605">
                  <c:v>-2.72399635352292E-5</c:v>
                </c:pt>
                <c:pt idx="606">
                  <c:v>-3.2100915116612E-5</c:v>
                </c:pt>
                <c:pt idx="607">
                  <c:v>-3.39182979150569E-5</c:v>
                </c:pt>
                <c:pt idx="608">
                  <c:v>-3.70056590545838E-5</c:v>
                </c:pt>
                <c:pt idx="609">
                  <c:v>-3.69509186088475E-5</c:v>
                </c:pt>
                <c:pt idx="610">
                  <c:v>-3.99835393026381E-5</c:v>
                </c:pt>
                <c:pt idx="611">
                  <c:v>-3.91514845274465E-5</c:v>
                </c:pt>
                <c:pt idx="612">
                  <c:v>-3.62064485468339E-5</c:v>
                </c:pt>
                <c:pt idx="613">
                  <c:v>-3.2735904287153E-5</c:v>
                </c:pt>
                <c:pt idx="614">
                  <c:v>-3.78486619189227E-5</c:v>
                </c:pt>
                <c:pt idx="615">
                  <c:v>-4.10455039499222E-5</c:v>
                </c:pt>
                <c:pt idx="616">
                  <c:v>-4.20855724189117E-5</c:v>
                </c:pt>
                <c:pt idx="617">
                  <c:v>-3.67866972716386E-5</c:v>
                </c:pt>
                <c:pt idx="618">
                  <c:v>-3.9468979112717E-5</c:v>
                </c:pt>
                <c:pt idx="619">
                  <c:v>-4.47788023491373E-5</c:v>
                </c:pt>
                <c:pt idx="620">
                  <c:v>-4.79646962909896E-5</c:v>
                </c:pt>
                <c:pt idx="621">
                  <c:v>-4.47897504382846E-5</c:v>
                </c:pt>
                <c:pt idx="622">
                  <c:v>-4.76253055274246E-5</c:v>
                </c:pt>
                <c:pt idx="623">
                  <c:v>-4.96178577522256E-5</c:v>
                </c:pt>
                <c:pt idx="624">
                  <c:v>-4.97930271785817E-5</c:v>
                </c:pt>
                <c:pt idx="625">
                  <c:v>-4.70231606243253E-5</c:v>
                </c:pt>
                <c:pt idx="626">
                  <c:v>-4.9168986097188E-5</c:v>
                </c:pt>
                <c:pt idx="627">
                  <c:v>-5.04280163491227E-5</c:v>
                </c:pt>
                <c:pt idx="628">
                  <c:v>-5.17417870467937E-5</c:v>
                </c:pt>
                <c:pt idx="629">
                  <c:v>-5.38985606088036E-5</c:v>
                </c:pt>
                <c:pt idx="630">
                  <c:v>-5.46211344925227E-5</c:v>
                </c:pt>
                <c:pt idx="631">
                  <c:v>-5.33949485080298E-5</c:v>
                </c:pt>
                <c:pt idx="632">
                  <c:v>-5.52999160196528E-5</c:v>
                </c:pt>
                <c:pt idx="633">
                  <c:v>-5.23220357715984E-5</c:v>
                </c:pt>
                <c:pt idx="634">
                  <c:v>-5.24972051979546E-5</c:v>
                </c:pt>
                <c:pt idx="635">
                  <c:v>-5.30555577444647E-5</c:v>
                </c:pt>
                <c:pt idx="636">
                  <c:v>-5.38109758956256E-5</c:v>
                </c:pt>
                <c:pt idx="637">
                  <c:v>-4.94536364150167E-5</c:v>
                </c:pt>
                <c:pt idx="638">
                  <c:v>-4.8785802977034E-5</c:v>
                </c:pt>
                <c:pt idx="639">
                  <c:v>-4.90704532948627E-5</c:v>
                </c:pt>
                <c:pt idx="640">
                  <c:v>-5.0690770488657E-5</c:v>
                </c:pt>
                <c:pt idx="641">
                  <c:v>-4.75486689033938E-5</c:v>
                </c:pt>
                <c:pt idx="642">
                  <c:v>-4.67166141282021E-5</c:v>
                </c:pt>
                <c:pt idx="643">
                  <c:v>-4.71873819615342E-5</c:v>
                </c:pt>
                <c:pt idx="644">
                  <c:v>-4.84026198568799E-5</c:v>
                </c:pt>
                <c:pt idx="645">
                  <c:v>-4.49539717754935E-5</c:v>
                </c:pt>
                <c:pt idx="646">
                  <c:v>-4.45269962987504E-5</c:v>
                </c:pt>
                <c:pt idx="647">
                  <c:v>-4.22607418452679E-5</c:v>
                </c:pt>
                <c:pt idx="648">
                  <c:v>-4.38372666824731E-5</c:v>
                </c:pt>
                <c:pt idx="649">
                  <c:v>-4.06404246514736E-5</c:v>
                </c:pt>
                <c:pt idx="650">
                  <c:v>-4.16148045855796E-5</c:v>
                </c:pt>
                <c:pt idx="651">
                  <c:v>-4.40233841979765E-5</c:v>
                </c:pt>
                <c:pt idx="652">
                  <c:v>-4.52933625390585E-5</c:v>
                </c:pt>
                <c:pt idx="653">
                  <c:v>-4.21731571320898E-5</c:v>
                </c:pt>
                <c:pt idx="654">
                  <c:v>-4.21512609537953E-5</c:v>
                </c:pt>
                <c:pt idx="655">
                  <c:v>-3.85164953569055E-5</c:v>
                </c:pt>
                <c:pt idx="656">
                  <c:v>-3.77829733840392E-5</c:v>
                </c:pt>
                <c:pt idx="657">
                  <c:v>-3.30533988724235E-5</c:v>
                </c:pt>
                <c:pt idx="658">
                  <c:v>-3.54400823065258E-5</c:v>
                </c:pt>
                <c:pt idx="659">
                  <c:v>-3.56043036437347E-5</c:v>
                </c:pt>
                <c:pt idx="660">
                  <c:v>-3.15754068375436E-5</c:v>
                </c:pt>
                <c:pt idx="661">
                  <c:v>-2.59042966592636E-5</c:v>
                </c:pt>
                <c:pt idx="662">
                  <c:v>-2.65830781863937E-5</c:v>
                </c:pt>
                <c:pt idx="663">
                  <c:v>-2.40869138608188E-5</c:v>
                </c:pt>
                <c:pt idx="664">
                  <c:v>-2.14922167329185E-5</c:v>
                </c:pt>
                <c:pt idx="665">
                  <c:v>-1.78246068685869E-5</c:v>
                </c:pt>
                <c:pt idx="666">
                  <c:v>-2.00032766088913E-5</c:v>
                </c:pt>
                <c:pt idx="667">
                  <c:v>-2.13608396631514E-5</c:v>
                </c:pt>
                <c:pt idx="668">
                  <c:v>-2.17549708724527E-5</c:v>
                </c:pt>
                <c:pt idx="669">
                  <c:v>-1.84595960391279E-5</c:v>
                </c:pt>
                <c:pt idx="670">
                  <c:v>-1.58320546437858E-5</c:v>
                </c:pt>
                <c:pt idx="671">
                  <c:v>-1.47700899965018E-5</c:v>
                </c:pt>
                <c:pt idx="672">
                  <c:v>-1.78246068685869E-5</c:v>
                </c:pt>
                <c:pt idx="673">
                  <c:v>-1.45839724809984E-5</c:v>
                </c:pt>
                <c:pt idx="674">
                  <c:v>-1.33249422290637E-5</c:v>
                </c:pt>
                <c:pt idx="675">
                  <c:v>-1.45292320352621E-5</c:v>
                </c:pt>
                <c:pt idx="676">
                  <c:v>-1.59634317135529E-5</c:v>
                </c:pt>
                <c:pt idx="677">
                  <c:v>-1.22958218492213E-5</c:v>
                </c:pt>
                <c:pt idx="678">
                  <c:v>-1.15732479655023E-5</c:v>
                </c:pt>
                <c:pt idx="679">
                  <c:v>-1.42226855391389E-5</c:v>
                </c:pt>
                <c:pt idx="680">
                  <c:v>-1.73866833026966E-5</c:v>
                </c:pt>
                <c:pt idx="681">
                  <c:v>-1.52080135623921E-5</c:v>
                </c:pt>
                <c:pt idx="682">
                  <c:v>-1.53174944538647E-5</c:v>
                </c:pt>
                <c:pt idx="683">
                  <c:v>-1.81202052755629E-5</c:v>
                </c:pt>
                <c:pt idx="684">
                  <c:v>-1.80873610081211E-5</c:v>
                </c:pt>
                <c:pt idx="685">
                  <c:v>-1.50328441360359E-5</c:v>
                </c:pt>
                <c:pt idx="686">
                  <c:v>-1.80873610081211E-5</c:v>
                </c:pt>
                <c:pt idx="687">
                  <c:v>-2.05287848879598E-5</c:v>
                </c:pt>
                <c:pt idx="688">
                  <c:v>-2.41526023957023E-5</c:v>
                </c:pt>
                <c:pt idx="689">
                  <c:v>-1.93573393492031E-5</c:v>
                </c:pt>
                <c:pt idx="690">
                  <c:v>-2.05616291554015E-5</c:v>
                </c:pt>
                <c:pt idx="691">
                  <c:v>-2.37037307406647E-5</c:v>
                </c:pt>
                <c:pt idx="692">
                  <c:v>-2.44044084460892E-5</c:v>
                </c:pt>
                <c:pt idx="693">
                  <c:v>-2.23571157755519E-5</c:v>
                </c:pt>
                <c:pt idx="694">
                  <c:v>-2.51050861515138E-5</c:v>
                </c:pt>
                <c:pt idx="695">
                  <c:v>-2.91887234034412E-5</c:v>
                </c:pt>
                <c:pt idx="696">
                  <c:v>-3.17067839073107E-5</c:v>
                </c:pt>
                <c:pt idx="697">
                  <c:v>-2.73822886941436E-5</c:v>
                </c:pt>
                <c:pt idx="698">
                  <c:v>-2.77435756360031E-5</c:v>
                </c:pt>
                <c:pt idx="699">
                  <c:v>-2.98127644848349E-5</c:v>
                </c:pt>
                <c:pt idx="700">
                  <c:v>-3.00974148026637E-5</c:v>
                </c:pt>
                <c:pt idx="701">
                  <c:v>-2.95062179887117E-5</c:v>
                </c:pt>
                <c:pt idx="702">
                  <c:v>-3.33380491902522E-5</c:v>
                </c:pt>
                <c:pt idx="703">
                  <c:v>-3.46627679770704E-5</c:v>
                </c:pt>
                <c:pt idx="704">
                  <c:v>-3.54729265739676E-5</c:v>
                </c:pt>
                <c:pt idx="705">
                  <c:v>-2.95390622561535E-5</c:v>
                </c:pt>
                <c:pt idx="706">
                  <c:v>-2.92106195817358E-5</c:v>
                </c:pt>
                <c:pt idx="707">
                  <c:v>-3.09732619344443E-5</c:v>
                </c:pt>
                <c:pt idx="708">
                  <c:v>-3.28563332677728E-5</c:v>
                </c:pt>
                <c:pt idx="709">
                  <c:v>-2.92872562057666E-5</c:v>
                </c:pt>
                <c:pt idx="710">
                  <c:v>-3.40168307173822E-5</c:v>
                </c:pt>
                <c:pt idx="711">
                  <c:v>-3.72903093724125E-5</c:v>
                </c:pt>
                <c:pt idx="712">
                  <c:v>-4.14396351592235E-5</c:v>
                </c:pt>
                <c:pt idx="713">
                  <c:v>-3.86916647832616E-5</c:v>
                </c:pt>
                <c:pt idx="714">
                  <c:v>-4.09031787910078E-5</c:v>
                </c:pt>
                <c:pt idx="715">
                  <c:v>-4.45051001204559E-5</c:v>
                </c:pt>
                <c:pt idx="716">
                  <c:v>-4.59611959770412E-5</c:v>
                </c:pt>
                <c:pt idx="717">
                  <c:v>-4.48335427948736E-5</c:v>
                </c:pt>
                <c:pt idx="718">
                  <c:v>-4.76362536165718E-5</c:v>
                </c:pt>
                <c:pt idx="719">
                  <c:v>-5.0778355201835E-5</c:v>
                </c:pt>
                <c:pt idx="720">
                  <c:v>-5.17308389576465E-5</c:v>
                </c:pt>
                <c:pt idx="721">
                  <c:v>-4.74829803685102E-5</c:v>
                </c:pt>
                <c:pt idx="722">
                  <c:v>-4.9212778453777E-5</c:v>
                </c:pt>
                <c:pt idx="723">
                  <c:v>-4.99681966049379E-5</c:v>
                </c:pt>
                <c:pt idx="724">
                  <c:v>-5.02747431010611E-5</c:v>
                </c:pt>
                <c:pt idx="725">
                  <c:v>-4.82602946979655E-5</c:v>
                </c:pt>
                <c:pt idx="726">
                  <c:v>-4.82055542522292E-5</c:v>
                </c:pt>
                <c:pt idx="727">
                  <c:v>-4.7899007756106E-5</c:v>
                </c:pt>
                <c:pt idx="728">
                  <c:v>-4.81508138064929E-5</c:v>
                </c:pt>
                <c:pt idx="729">
                  <c:v>-4.29066791049561E-5</c:v>
                </c:pt>
                <c:pt idx="730">
                  <c:v>-4.48882832406099E-5</c:v>
                </c:pt>
                <c:pt idx="731">
                  <c:v>-4.64319638103733E-5</c:v>
                </c:pt>
                <c:pt idx="732">
                  <c:v>-4.3322706492552E-5</c:v>
                </c:pt>
                <c:pt idx="733">
                  <c:v>-3.78924542755118E-5</c:v>
                </c:pt>
                <c:pt idx="734">
                  <c:v>-3.93485501320971E-5</c:v>
                </c:pt>
                <c:pt idx="735">
                  <c:v>-3.85383915352E-5</c:v>
                </c:pt>
                <c:pt idx="736">
                  <c:v>-3.76625444034193E-5</c:v>
                </c:pt>
                <c:pt idx="737">
                  <c:v>-3.40606230739713E-5</c:v>
                </c:pt>
                <c:pt idx="738">
                  <c:v>-3.69071262522585E-5</c:v>
                </c:pt>
                <c:pt idx="739">
                  <c:v>-4.10236077716276E-5</c:v>
                </c:pt>
                <c:pt idx="740">
                  <c:v>-4.36402010778225E-5</c:v>
                </c:pt>
                <c:pt idx="741">
                  <c:v>-4.00601759266689E-5</c:v>
                </c:pt>
                <c:pt idx="742">
                  <c:v>-4.15710122289906E-5</c:v>
                </c:pt>
                <c:pt idx="743">
                  <c:v>-4.16038564964324E-5</c:v>
                </c:pt>
                <c:pt idx="744">
                  <c:v>-4.28081463026308E-5</c:v>
                </c:pt>
                <c:pt idx="745">
                  <c:v>-4.04980994925593E-5</c:v>
                </c:pt>
                <c:pt idx="746">
                  <c:v>-4.42751902483634E-5</c:v>
                </c:pt>
                <c:pt idx="747">
                  <c:v>-4.62020539382809E-5</c:v>
                </c:pt>
                <c:pt idx="748">
                  <c:v>-4.32351217793739E-5</c:v>
                </c:pt>
                <c:pt idx="749">
                  <c:v>-3.73778940855906E-5</c:v>
                </c:pt>
                <c:pt idx="750">
                  <c:v>-4.02134491747305E-5</c:v>
                </c:pt>
                <c:pt idx="751">
                  <c:v>-3.97974217871347E-5</c:v>
                </c:pt>
                <c:pt idx="752">
                  <c:v>-3.94032905778334E-5</c:v>
                </c:pt>
                <c:pt idx="753">
                  <c:v>-3.6929022430553E-5</c:v>
                </c:pt>
                <c:pt idx="754">
                  <c:v>-3.75421154227994E-5</c:v>
                </c:pt>
                <c:pt idx="755">
                  <c:v>-3.98412141437237E-5</c:v>
                </c:pt>
                <c:pt idx="756">
                  <c:v>-3.99835393026381E-5</c:v>
                </c:pt>
                <c:pt idx="757">
                  <c:v>-3.5363445682495E-5</c:v>
                </c:pt>
                <c:pt idx="758">
                  <c:v>-3.54510303956731E-5</c:v>
                </c:pt>
                <c:pt idx="759">
                  <c:v>-3.74216864421796E-5</c:v>
                </c:pt>
                <c:pt idx="760">
                  <c:v>-3.93376020429499E-5</c:v>
                </c:pt>
                <c:pt idx="761">
                  <c:v>-3.55276670197039E-5</c:v>
                </c:pt>
                <c:pt idx="762">
                  <c:v>-3.82646893065185E-5</c:v>
                </c:pt>
                <c:pt idx="763">
                  <c:v>-4.03776705119394E-5</c:v>
                </c:pt>
                <c:pt idx="764">
                  <c:v>-4.31256408879013E-5</c:v>
                </c:pt>
                <c:pt idx="765">
                  <c:v>-4.08593864344188E-5</c:v>
                </c:pt>
                <c:pt idx="766">
                  <c:v>-4.26439249654219E-5</c:v>
                </c:pt>
                <c:pt idx="767">
                  <c:v>-4.50525045778188E-5</c:v>
                </c:pt>
                <c:pt idx="768">
                  <c:v>-4.48882832406099E-5</c:v>
                </c:pt>
                <c:pt idx="769">
                  <c:v>-3.7772025294892E-5</c:v>
                </c:pt>
                <c:pt idx="770">
                  <c:v>-3.72136727483817E-5</c:v>
                </c:pt>
                <c:pt idx="771">
                  <c:v>-3.80566756127206E-5</c:v>
                </c:pt>
                <c:pt idx="772">
                  <c:v>-3.67648010933441E-5</c:v>
                </c:pt>
                <c:pt idx="773">
                  <c:v>-3.54510303956731E-5</c:v>
                </c:pt>
                <c:pt idx="774">
                  <c:v>-3.77610772057447E-5</c:v>
                </c:pt>
                <c:pt idx="775">
                  <c:v>-3.45204428181561E-5</c:v>
                </c:pt>
                <c:pt idx="776">
                  <c:v>-3.32285682987796E-5</c:v>
                </c:pt>
                <c:pt idx="777">
                  <c:v>-2.86851113026673E-5</c:v>
                </c:pt>
                <c:pt idx="778">
                  <c:v>-3.30424507832762E-5</c:v>
                </c:pt>
                <c:pt idx="779">
                  <c:v>-3.61298119228031E-5</c:v>
                </c:pt>
                <c:pt idx="780">
                  <c:v>-3.64692026863681E-5</c:v>
                </c:pt>
                <c:pt idx="781">
                  <c:v>-3.23089288104099E-5</c:v>
                </c:pt>
                <c:pt idx="782">
                  <c:v>-3.72355689266762E-5</c:v>
                </c:pt>
                <c:pt idx="783">
                  <c:v>-3.51554319886971E-5</c:v>
                </c:pt>
                <c:pt idx="784">
                  <c:v>-3.22213440972318E-5</c:v>
                </c:pt>
                <c:pt idx="785">
                  <c:v>-2.62546355119759E-5</c:v>
                </c:pt>
                <c:pt idx="786">
                  <c:v>-2.58933485701164E-5</c:v>
                </c:pt>
                <c:pt idx="787">
                  <c:v>-2.61451546205034E-5</c:v>
                </c:pt>
                <c:pt idx="788">
                  <c:v>-2.57291272329075E-5</c:v>
                </c:pt>
                <c:pt idx="789">
                  <c:v>-2.49518129034522E-5</c:v>
                </c:pt>
                <c:pt idx="790">
                  <c:v>-2.91230348685576E-5</c:v>
                </c:pt>
                <c:pt idx="791">
                  <c:v>-3.12579122522731E-5</c:v>
                </c:pt>
                <c:pt idx="792">
                  <c:v>-3.02397399615781E-5</c:v>
                </c:pt>
                <c:pt idx="793">
                  <c:v>-2.62217912445342E-5</c:v>
                </c:pt>
                <c:pt idx="794">
                  <c:v>-2.42073428414386E-5</c:v>
                </c:pt>
                <c:pt idx="795">
                  <c:v>-2.89040730856125E-5</c:v>
                </c:pt>
                <c:pt idx="796">
                  <c:v>-3.06448192600266E-5</c:v>
                </c:pt>
                <c:pt idx="797">
                  <c:v>-2.68239361476334E-5</c:v>
                </c:pt>
                <c:pt idx="798">
                  <c:v>-2.71523788220512E-5</c:v>
                </c:pt>
                <c:pt idx="799">
                  <c:v>-2.65392858298047E-5</c:v>
                </c:pt>
                <c:pt idx="800">
                  <c:v>-2.25979737367916E-5</c:v>
                </c:pt>
                <c:pt idx="801">
                  <c:v>-1.50985326709195E-5</c:v>
                </c:pt>
                <c:pt idx="802">
                  <c:v>-1.66969536864193E-5</c:v>
                </c:pt>
                <c:pt idx="803">
                  <c:v>-1.78136587794396E-5</c:v>
                </c:pt>
                <c:pt idx="804">
                  <c:v>-1.74523718375801E-5</c:v>
                </c:pt>
                <c:pt idx="805">
                  <c:v>-1.22958218492213E-5</c:v>
                </c:pt>
                <c:pt idx="806">
                  <c:v>-1.1179116756201E-5</c:v>
                </c:pt>
                <c:pt idx="807">
                  <c:v>-9.95293077170802E-6</c:v>
                </c:pt>
                <c:pt idx="808">
                  <c:v>-1.01499963763587E-5</c:v>
                </c:pt>
                <c:pt idx="809">
                  <c:v>-4.96060212055813E-6</c:v>
                </c:pt>
                <c:pt idx="810">
                  <c:v>-7.70857249652001E-6</c:v>
                </c:pt>
                <c:pt idx="811">
                  <c:v>-1.16170403220913E-5</c:v>
                </c:pt>
                <c:pt idx="812">
                  <c:v>-1.16498845895331E-5</c:v>
                </c:pt>
                <c:pt idx="813">
                  <c:v>-9.07708363992732E-6</c:v>
                </c:pt>
                <c:pt idx="814">
                  <c:v>-1.10367915972866E-5</c:v>
                </c:pt>
                <c:pt idx="815">
                  <c:v>-1.28541743957316E-5</c:v>
                </c:pt>
                <c:pt idx="816">
                  <c:v>-1.56130928608407E-5</c:v>
                </c:pt>
                <c:pt idx="817">
                  <c:v>-1.22520294926323E-5</c:v>
                </c:pt>
                <c:pt idx="818">
                  <c:v>-1.39161390430156E-5</c:v>
                </c:pt>
                <c:pt idx="819">
                  <c:v>-1.24381470081357E-5</c:v>
                </c:pt>
                <c:pt idx="820">
                  <c:v>-1.20330677096872E-5</c:v>
                </c:pt>
                <c:pt idx="821">
                  <c:v>-8.78148523295136E-6</c:v>
                </c:pt>
                <c:pt idx="822">
                  <c:v>-1.1135324399612E-5</c:v>
                </c:pt>
                <c:pt idx="823">
                  <c:v>-1.054412758566E-5</c:v>
                </c:pt>
                <c:pt idx="824">
                  <c:v>-1.16389365003858E-5</c:v>
                </c:pt>
                <c:pt idx="825">
                  <c:v>-9.79965752364641E-6</c:v>
                </c:pt>
                <c:pt idx="826">
                  <c:v>-1.26133164344918E-5</c:v>
                </c:pt>
                <c:pt idx="827">
                  <c:v>-1.58539508220803E-5</c:v>
                </c:pt>
                <c:pt idx="828">
                  <c:v>-1.93792355274976E-5</c:v>
                </c:pt>
                <c:pt idx="829">
                  <c:v>-1.50985326709195E-5</c:v>
                </c:pt>
                <c:pt idx="830">
                  <c:v>-1.62371339422344E-5</c:v>
                </c:pt>
                <c:pt idx="831">
                  <c:v>-1.72443581437822E-5</c:v>
                </c:pt>
                <c:pt idx="832">
                  <c:v>-1.71129810740151E-5</c:v>
                </c:pt>
                <c:pt idx="833">
                  <c:v>-1.39270871321628E-5</c:v>
                </c:pt>
                <c:pt idx="834">
                  <c:v>-1.66531613298302E-5</c:v>
                </c:pt>
                <c:pt idx="835">
                  <c:v>-1.89522600507545E-5</c:v>
                </c:pt>
                <c:pt idx="836">
                  <c:v>-1.64670438143268E-5</c:v>
                </c:pt>
                <c:pt idx="837">
                  <c:v>-9.72302089961561E-6</c:v>
                </c:pt>
                <c:pt idx="838">
                  <c:v>-1.04455947833346E-5</c:v>
                </c:pt>
                <c:pt idx="839">
                  <c:v>-1.4693453372471E-5</c:v>
                </c:pt>
                <c:pt idx="840">
                  <c:v>-1.60181721592892E-5</c:v>
                </c:pt>
                <c:pt idx="841">
                  <c:v>-1.23505622949576E-5</c:v>
                </c:pt>
                <c:pt idx="842">
                  <c:v>-1.42664778957279E-5</c:v>
                </c:pt>
                <c:pt idx="843">
                  <c:v>-1.62480820313817E-5</c:v>
                </c:pt>
                <c:pt idx="844">
                  <c:v>-1.59743798027002E-5</c:v>
                </c:pt>
                <c:pt idx="845">
                  <c:v>-1.1135324399612E-5</c:v>
                </c:pt>
                <c:pt idx="846">
                  <c:v>-1.43212183414642E-5</c:v>
                </c:pt>
                <c:pt idx="847">
                  <c:v>-1.71129810740151E-5</c:v>
                </c:pt>
                <c:pt idx="848">
                  <c:v>-1.96967301127681E-5</c:v>
                </c:pt>
                <c:pt idx="849">
                  <c:v>-1.52189616515394E-5</c:v>
                </c:pt>
                <c:pt idx="850">
                  <c:v>-1.82844266127718E-5</c:v>
                </c:pt>
                <c:pt idx="851">
                  <c:v>-2.09886046321446E-5</c:v>
                </c:pt>
                <c:pt idx="852">
                  <c:v>-1.82734785236245E-5</c:v>
                </c:pt>
                <c:pt idx="853">
                  <c:v>-1.2449095097283E-5</c:v>
                </c:pt>
                <c:pt idx="854">
                  <c:v>-1.42117374499916E-5</c:v>
                </c:pt>
                <c:pt idx="855">
                  <c:v>-1.39818275778992E-5</c:v>
                </c:pt>
                <c:pt idx="856">
                  <c:v>-1.4102256558519E-5</c:v>
                </c:pt>
                <c:pt idx="857">
                  <c:v>-1.09711030624031E-5</c:v>
                </c:pt>
                <c:pt idx="858">
                  <c:v>-1.45073358569676E-5</c:v>
                </c:pt>
                <c:pt idx="859">
                  <c:v>-1.61276530507618E-5</c:v>
                </c:pt>
                <c:pt idx="860">
                  <c:v>-1.87989868026929E-5</c:v>
                </c:pt>
                <c:pt idx="861">
                  <c:v>-1.4901467066269E-5</c:v>
                </c:pt>
                <c:pt idx="862">
                  <c:v>-1.37847619732485E-5</c:v>
                </c:pt>
                <c:pt idx="863">
                  <c:v>-1.20768600662762E-5</c:v>
                </c:pt>
                <c:pt idx="864">
                  <c:v>-1.13761823608516E-5</c:v>
                </c:pt>
                <c:pt idx="865">
                  <c:v>-7.4239221786913E-6</c:v>
                </c:pt>
                <c:pt idx="866">
                  <c:v>-5.92403396551688E-6</c:v>
                </c:pt>
                <c:pt idx="867">
                  <c:v>-5.92403396551688E-6</c:v>
                </c:pt>
                <c:pt idx="868">
                  <c:v>-6.62471167094147E-6</c:v>
                </c:pt>
                <c:pt idx="869">
                  <c:v>-2.58486677560308E-6</c:v>
                </c:pt>
                <c:pt idx="870">
                  <c:v>-6.53712695776336E-6</c:v>
                </c:pt>
                <c:pt idx="871">
                  <c:v>-7.11737568256809E-6</c:v>
                </c:pt>
                <c:pt idx="872">
                  <c:v>-8.02606708179053E-6</c:v>
                </c:pt>
                <c:pt idx="873">
                  <c:v>-4.75258842676023E-6</c:v>
                </c:pt>
                <c:pt idx="874">
                  <c:v>-5.47516231047931E-6</c:v>
                </c:pt>
                <c:pt idx="875">
                  <c:v>-4.77448460505479E-6</c:v>
                </c:pt>
                <c:pt idx="876">
                  <c:v>-3.96432600815765E-6</c:v>
                </c:pt>
                <c:pt idx="877">
                  <c:v>1.03895073213948E-6</c:v>
                </c:pt>
                <c:pt idx="878">
                  <c:v>-3.2956041126783E-7</c:v>
                </c:pt>
                <c:pt idx="879">
                  <c:v>-1.30394034537382E-6</c:v>
                </c:pt>
                <c:pt idx="880">
                  <c:v>1.04989882128679E-6</c:v>
                </c:pt>
                <c:pt idx="881">
                  <c:v>6.83048989103925E-6</c:v>
                </c:pt>
                <c:pt idx="882">
                  <c:v>5.94369467011131E-6</c:v>
                </c:pt>
                <c:pt idx="883">
                  <c:v>4.6299239724403E-6</c:v>
                </c:pt>
                <c:pt idx="884">
                  <c:v>6.69911282127215E-6</c:v>
                </c:pt>
                <c:pt idx="885">
                  <c:v>1.09141271429667E-5</c:v>
                </c:pt>
                <c:pt idx="886">
                  <c:v>8.10046823212127E-6</c:v>
                </c:pt>
                <c:pt idx="887">
                  <c:v>6.50204721662149E-6</c:v>
                </c:pt>
                <c:pt idx="888">
                  <c:v>7.76107746855625E-6</c:v>
                </c:pt>
                <c:pt idx="889">
                  <c:v>1.47788026119489E-5</c:v>
                </c:pt>
                <c:pt idx="890">
                  <c:v>1.37277860538121E-5</c:v>
                </c:pt>
                <c:pt idx="891">
                  <c:v>1.26877175848226E-5</c:v>
                </c:pt>
                <c:pt idx="892">
                  <c:v>1.33664991119526E-5</c:v>
                </c:pt>
                <c:pt idx="893">
                  <c:v>1.62786908251233E-5</c:v>
                </c:pt>
                <c:pt idx="894">
                  <c:v>1.25234962476137E-5</c:v>
                </c:pt>
                <c:pt idx="895">
                  <c:v>1.21950535731959E-5</c:v>
                </c:pt>
                <c:pt idx="896">
                  <c:v>1.07936981623468E-5</c:v>
                </c:pt>
                <c:pt idx="897">
                  <c:v>1.44284637592367E-5</c:v>
                </c:pt>
                <c:pt idx="898">
                  <c:v>1.2917627456915E-5</c:v>
                </c:pt>
                <c:pt idx="899">
                  <c:v>9.54561599955938E-6</c:v>
                </c:pt>
                <c:pt idx="900">
                  <c:v>7.49832332902204E-6</c:v>
                </c:pt>
                <c:pt idx="901">
                  <c:v>1.28409908328842E-5</c:v>
                </c:pt>
                <c:pt idx="902">
                  <c:v>1.26439252282335E-5</c:v>
                </c:pt>
                <c:pt idx="903">
                  <c:v>1.2622029049939E-5</c:v>
                </c:pt>
                <c:pt idx="904">
                  <c:v>1.3596408984045E-5</c:v>
                </c:pt>
                <c:pt idx="905">
                  <c:v>1.81179698018628E-5</c:v>
                </c:pt>
                <c:pt idx="906">
                  <c:v>1.75377210770581E-5</c:v>
                </c:pt>
                <c:pt idx="907">
                  <c:v>1.67823029258972E-5</c:v>
                </c:pt>
                <c:pt idx="908">
                  <c:v>1.60597290421782E-5</c:v>
                </c:pt>
                <c:pt idx="909">
                  <c:v>2.03842242553453E-5</c:v>
                </c:pt>
                <c:pt idx="910">
                  <c:v>2.05046532359651E-5</c:v>
                </c:pt>
                <c:pt idx="911">
                  <c:v>2.05265494142596E-5</c:v>
                </c:pt>
                <c:pt idx="912">
                  <c:v>2.13148118328623E-5</c:v>
                </c:pt>
                <c:pt idx="913">
                  <c:v>2.6339984751454E-5</c:v>
                </c:pt>
                <c:pt idx="914">
                  <c:v>2.67560121390497E-5</c:v>
                </c:pt>
                <c:pt idx="915">
                  <c:v>2.51685392126972E-5</c:v>
                </c:pt>
                <c:pt idx="916">
                  <c:v>2.42707959026221E-5</c:v>
                </c:pt>
                <c:pt idx="917">
                  <c:v>2.4522601953009E-5</c:v>
                </c:pt>
                <c:pt idx="918">
                  <c:v>1.99791449568967E-5</c:v>
                </c:pt>
                <c:pt idx="919">
                  <c:v>1.73516035615547E-5</c:v>
                </c:pt>
                <c:pt idx="920">
                  <c:v>1.59174038832638E-5</c:v>
                </c:pt>
                <c:pt idx="921">
                  <c:v>1.98149236196879E-5</c:v>
                </c:pt>
                <c:pt idx="922">
                  <c:v>1.95083771235646E-5</c:v>
                </c:pt>
                <c:pt idx="923">
                  <c:v>1.87091666158148E-5</c:v>
                </c:pt>
                <c:pt idx="924">
                  <c:v>1.84573605654278E-5</c:v>
                </c:pt>
                <c:pt idx="925">
                  <c:v>2.08549920886774E-5</c:v>
                </c:pt>
                <c:pt idx="926">
                  <c:v>1.85121010111641E-5</c:v>
                </c:pt>
                <c:pt idx="927">
                  <c:v>1.76690981468251E-5</c:v>
                </c:pt>
                <c:pt idx="928">
                  <c:v>2.00010411351913E-5</c:v>
                </c:pt>
                <c:pt idx="929">
                  <c:v>2.33730525925469E-5</c:v>
                </c:pt>
                <c:pt idx="930">
                  <c:v>1.98149236196879E-5</c:v>
                </c:pt>
                <c:pt idx="931">
                  <c:v>1.91799344491469E-5</c:v>
                </c:pt>
                <c:pt idx="932">
                  <c:v>1.88076994181401E-5</c:v>
                </c:pt>
                <c:pt idx="933">
                  <c:v>2.14352408134821E-5</c:v>
                </c:pt>
                <c:pt idx="934">
                  <c:v>1.77347866817087E-5</c:v>
                </c:pt>
                <c:pt idx="935">
                  <c:v>1.57203382786132E-5</c:v>
                </c:pt>
                <c:pt idx="936">
                  <c:v>1.5884559615822E-5</c:v>
                </c:pt>
                <c:pt idx="937">
                  <c:v>1.99353526003077E-5</c:v>
                </c:pt>
                <c:pt idx="938">
                  <c:v>1.77347866817087E-5</c:v>
                </c:pt>
                <c:pt idx="939">
                  <c:v>1.56108573871406E-5</c:v>
                </c:pt>
                <c:pt idx="940">
                  <c:v>1.58298191700858E-5</c:v>
                </c:pt>
                <c:pt idx="941">
                  <c:v>2.21140223406121E-5</c:v>
                </c:pt>
                <c:pt idx="942">
                  <c:v>2.12491232979787E-5</c:v>
                </c:pt>
                <c:pt idx="943">
                  <c:v>2.01324182049583E-5</c:v>
                </c:pt>
                <c:pt idx="944">
                  <c:v>1.9442688588681E-5</c:v>
                </c:pt>
                <c:pt idx="945">
                  <c:v>2.28256481351839E-5</c:v>
                </c:pt>
                <c:pt idx="946">
                  <c:v>2.24424650150299E-5</c:v>
                </c:pt>
                <c:pt idx="947">
                  <c:v>1.88076994181401E-5</c:v>
                </c:pt>
                <c:pt idx="948">
                  <c:v>1.40124363716408E-5</c:v>
                </c:pt>
                <c:pt idx="949">
                  <c:v>1.93441557863557E-5</c:v>
                </c:pt>
                <c:pt idx="950">
                  <c:v>1.94864809452701E-5</c:v>
                </c:pt>
                <c:pt idx="951">
                  <c:v>1.92127787165886E-5</c:v>
                </c:pt>
                <c:pt idx="952">
                  <c:v>1.93441557863557E-5</c:v>
                </c:pt>
                <c:pt idx="953">
                  <c:v>2.3592014375492E-5</c:v>
                </c:pt>
                <c:pt idx="954">
                  <c:v>2.23110879452628E-5</c:v>
                </c:pt>
                <c:pt idx="955">
                  <c:v>1.88186475072873E-5</c:v>
                </c:pt>
                <c:pt idx="956">
                  <c:v>1.91580382708523E-5</c:v>
                </c:pt>
                <c:pt idx="957">
                  <c:v>2.30555580072763E-5</c:v>
                </c:pt>
                <c:pt idx="958">
                  <c:v>2.48948369840158E-5</c:v>
                </c:pt>
                <c:pt idx="959">
                  <c:v>2.7445741755327E-5</c:v>
                </c:pt>
                <c:pt idx="960">
                  <c:v>2.93726054452445E-5</c:v>
                </c:pt>
                <c:pt idx="961">
                  <c:v>3.44087264529834E-5</c:v>
                </c:pt>
                <c:pt idx="962">
                  <c:v>3.41897646700383E-5</c:v>
                </c:pt>
                <c:pt idx="963">
                  <c:v>3.23285895150043E-5</c:v>
                </c:pt>
                <c:pt idx="964">
                  <c:v>3.1299469135162E-5</c:v>
                </c:pt>
                <c:pt idx="965">
                  <c:v>3.50327675343771E-5</c:v>
                </c:pt>
                <c:pt idx="966">
                  <c:v>3.2908838239809E-5</c:v>
                </c:pt>
                <c:pt idx="967">
                  <c:v>3.51641446041443E-5</c:v>
                </c:pt>
                <c:pt idx="968">
                  <c:v>4.02331098793249E-5</c:v>
                </c:pt>
                <c:pt idx="969">
                  <c:v>4.56305178289234E-5</c:v>
                </c:pt>
                <c:pt idx="970">
                  <c:v>4.48203592320263E-5</c:v>
                </c:pt>
                <c:pt idx="971">
                  <c:v>4.44919165576085E-5</c:v>
                </c:pt>
                <c:pt idx="972">
                  <c:v>4.59151681467521E-5</c:v>
                </c:pt>
                <c:pt idx="973">
                  <c:v>5.02615595382138E-5</c:v>
                </c:pt>
                <c:pt idx="974">
                  <c:v>5.11155104916999E-5</c:v>
                </c:pt>
                <c:pt idx="975">
                  <c:v>5.32065955188263E-5</c:v>
                </c:pt>
                <c:pt idx="976">
                  <c:v>5.52538881893636E-5</c:v>
                </c:pt>
                <c:pt idx="977">
                  <c:v>6.28847063250028E-5</c:v>
                </c:pt>
                <c:pt idx="978">
                  <c:v>6.68150703288686E-5</c:v>
                </c:pt>
                <c:pt idx="979">
                  <c:v>7.02418222319605E-5</c:v>
                </c:pt>
                <c:pt idx="980">
                  <c:v>7.32853910148984E-5</c:v>
                </c:pt>
                <c:pt idx="981">
                  <c:v>8.15511983210786E-5</c:v>
                </c:pt>
                <c:pt idx="982">
                  <c:v>8.07738839916232E-5</c:v>
                </c:pt>
                <c:pt idx="983">
                  <c:v>8.03797527823219E-5</c:v>
                </c:pt>
                <c:pt idx="984">
                  <c:v>8.16059387668149E-5</c:v>
                </c:pt>
                <c:pt idx="985">
                  <c:v>8.55800951272697E-5</c:v>
                </c:pt>
                <c:pt idx="986">
                  <c:v>8.56676798404477E-5</c:v>
                </c:pt>
                <c:pt idx="987">
                  <c:v>8.43867534102185E-5</c:v>
                </c:pt>
                <c:pt idx="988">
                  <c:v>8.60399148714546E-5</c:v>
                </c:pt>
                <c:pt idx="989">
                  <c:v>9.32437575303506E-5</c:v>
                </c:pt>
                <c:pt idx="990">
                  <c:v>9.22255852396556E-5</c:v>
                </c:pt>
                <c:pt idx="991">
                  <c:v>9.33641865109705E-5</c:v>
                </c:pt>
                <c:pt idx="992">
                  <c:v>9.51158807745318E-5</c:v>
                </c:pt>
                <c:pt idx="993">
                  <c:v>0.000102122657828777</c:v>
                </c:pt>
                <c:pt idx="994">
                  <c:v>0.000102593425662109</c:v>
                </c:pt>
                <c:pt idx="995">
                  <c:v>0.000104224690945051</c:v>
                </c:pt>
                <c:pt idx="996">
                  <c:v>0.000109326500487673</c:v>
                </c:pt>
                <c:pt idx="997">
                  <c:v>0.00011696826671246</c:v>
                </c:pt>
                <c:pt idx="998">
                  <c:v>0.000119431586770593</c:v>
                </c:pt>
                <c:pt idx="999">
                  <c:v>0.000122650324979887</c:v>
                </c:pt>
                <c:pt idx="1000">
                  <c:v>0.000126416467646544</c:v>
                </c:pt>
                <c:pt idx="1001">
                  <c:v>0.000134320988010864</c:v>
                </c:pt>
                <c:pt idx="1002">
                  <c:v>0.000136609138642642</c:v>
                </c:pt>
                <c:pt idx="1003">
                  <c:v>0.000138076182588374</c:v>
                </c:pt>
                <c:pt idx="1004">
                  <c:v>0.000140802256786042</c:v>
                </c:pt>
                <c:pt idx="1005">
                  <c:v>0.000148444023010828</c:v>
                </c:pt>
                <c:pt idx="1006">
                  <c:v>0.000153239286057327</c:v>
                </c:pt>
                <c:pt idx="1007">
                  <c:v>0.000156140529681351</c:v>
                </c:pt>
                <c:pt idx="1008">
                  <c:v>0.000158242562797624</c:v>
                </c:pt>
                <c:pt idx="1009">
                  <c:v>0.000163738503549548</c:v>
                </c:pt>
                <c:pt idx="1010">
                  <c:v>0.000170362097483639</c:v>
                </c:pt>
                <c:pt idx="1011">
                  <c:v>0.000175825193968121</c:v>
                </c:pt>
                <c:pt idx="1012">
                  <c:v>0.000181616733127021</c:v>
                </c:pt>
                <c:pt idx="1013">
                  <c:v>0.000191973625460328</c:v>
                </c:pt>
                <c:pt idx="1014">
                  <c:v>0.000197863697421553</c:v>
                </c:pt>
                <c:pt idx="1015">
                  <c:v>0.000200764941045576</c:v>
                </c:pt>
                <c:pt idx="1016">
                  <c:v>0.00020570252925099</c:v>
                </c:pt>
                <c:pt idx="1017">
                  <c:v>0.000217679738778091</c:v>
                </c:pt>
                <c:pt idx="1018">
                  <c:v>0.000221347348642422</c:v>
                </c:pt>
                <c:pt idx="1019">
                  <c:v>0.00022439091742536</c:v>
                </c:pt>
                <c:pt idx="1020">
                  <c:v>0.000230040131425346</c:v>
                </c:pt>
                <c:pt idx="1021">
                  <c:v>0.000241710794456323</c:v>
                </c:pt>
                <c:pt idx="1022">
                  <c:v>0.000246900188712124</c:v>
                </c:pt>
                <c:pt idx="1023">
                  <c:v>0.000253282924684975</c:v>
                </c:pt>
                <c:pt idx="1024">
                  <c:v>0.000264373338991148</c:v>
                </c:pt>
                <c:pt idx="1025">
                  <c:v>0.000280237120165526</c:v>
                </c:pt>
                <c:pt idx="1026">
                  <c:v>0.000290670649122863</c:v>
                </c:pt>
                <c:pt idx="1027">
                  <c:v>0.000297797855157728</c:v>
                </c:pt>
                <c:pt idx="1028">
                  <c:v>0.00030609650673135</c:v>
                </c:pt>
                <c:pt idx="1029">
                  <c:v>0.000319442227401859</c:v>
                </c:pt>
                <c:pt idx="1030">
                  <c:v>0.000327149682161529</c:v>
                </c:pt>
                <c:pt idx="1031">
                  <c:v>0.000335404541378561</c:v>
                </c:pt>
                <c:pt idx="1032">
                  <c:v>0.00034215951238242</c:v>
                </c:pt>
                <c:pt idx="1033">
                  <c:v>0.000355154894200216</c:v>
                </c:pt>
                <c:pt idx="1034">
                  <c:v>0.000363858625072286</c:v>
                </c:pt>
                <c:pt idx="1035">
                  <c:v>0.000371369014227306</c:v>
                </c:pt>
                <c:pt idx="1036">
                  <c:v>0.000379689561979222</c:v>
                </c:pt>
                <c:pt idx="1037">
                  <c:v>0.000393330881056706</c:v>
                </c:pt>
                <c:pt idx="1038">
                  <c:v>0.000400917906835756</c:v>
                </c:pt>
                <c:pt idx="1039">
                  <c:v>0.000409161817963642</c:v>
                </c:pt>
                <c:pt idx="1040">
                  <c:v>0.000419715775901599</c:v>
                </c:pt>
                <c:pt idx="1041">
                  <c:v>0.000434758450389932</c:v>
                </c:pt>
                <c:pt idx="1042">
                  <c:v>0.000445345252595331</c:v>
                </c:pt>
                <c:pt idx="1043">
                  <c:v>0.000455362754165073</c:v>
                </c:pt>
                <c:pt idx="1044">
                  <c:v>0.000466748766878222</c:v>
                </c:pt>
                <c:pt idx="1045">
                  <c:v>0.00048448467129678</c:v>
                </c:pt>
                <c:pt idx="1046">
                  <c:v>0.000496166282416905</c:v>
                </c:pt>
                <c:pt idx="1047">
                  <c:v>0.000508362453726951</c:v>
                </c:pt>
                <c:pt idx="1048">
                  <c:v>0.000527160322792794</c:v>
                </c:pt>
                <c:pt idx="1049">
                  <c:v>0.00054786315937026</c:v>
                </c:pt>
                <c:pt idx="1050">
                  <c:v>0.000561712492141542</c:v>
                </c:pt>
                <c:pt idx="1051">
                  <c:v>0.000570897938936092</c:v>
                </c:pt>
                <c:pt idx="1052">
                  <c:v>0.000584276503874042</c:v>
                </c:pt>
                <c:pt idx="1053">
                  <c:v>0.000603818843001898</c:v>
                </c:pt>
                <c:pt idx="1054">
                  <c:v>0.000617197407939848</c:v>
                </c:pt>
                <c:pt idx="1055">
                  <c:v>0.000631988276377794</c:v>
                </c:pt>
                <c:pt idx="1056">
                  <c:v>0.000649559959459144</c:v>
                </c:pt>
                <c:pt idx="1057">
                  <c:v>0.00067118243552498</c:v>
                </c:pt>
                <c:pt idx="1058">
                  <c:v>0.000686257954280754</c:v>
                </c:pt>
                <c:pt idx="1059">
                  <c:v>0.000702110787365985</c:v>
                </c:pt>
                <c:pt idx="1060">
                  <c:v>0.000719058429365941</c:v>
                </c:pt>
                <c:pt idx="1061">
                  <c:v>0.000739060588237982</c:v>
                </c:pt>
                <c:pt idx="1062">
                  <c:v>0.000754836784699182</c:v>
                </c:pt>
                <c:pt idx="1063">
                  <c:v>0.000773875511726264</c:v>
                </c:pt>
                <c:pt idx="1064">
                  <c:v>0.000794173269005281</c:v>
                </c:pt>
                <c:pt idx="1065">
                  <c:v>0.000816660644113751</c:v>
                </c:pt>
                <c:pt idx="1066">
                  <c:v>0.000832513477198981</c:v>
                </c:pt>
                <c:pt idx="1067">
                  <c:v>0.000850654460915988</c:v>
                </c:pt>
                <c:pt idx="1068">
                  <c:v>0.00087313088793531</c:v>
                </c:pt>
                <c:pt idx="1069">
                  <c:v>0.000901552127361593</c:v>
                </c:pt>
                <c:pt idx="1070">
                  <c:v>0.000923930021578589</c:v>
                </c:pt>
                <c:pt idx="1071">
                  <c:v>0.000945946628853726</c:v>
                </c:pt>
                <c:pt idx="1072">
                  <c:v>0.000969616397590099</c:v>
                </c:pt>
                <c:pt idx="1073">
                  <c:v>0.00100183662395048</c:v>
                </c:pt>
                <c:pt idx="1074">
                  <c:v>0.00103042208471397</c:v>
                </c:pt>
                <c:pt idx="1075">
                  <c:v>0.00105829591968289</c:v>
                </c:pt>
                <c:pt idx="1076">
                  <c:v>0.00108797618936111</c:v>
                </c:pt>
                <c:pt idx="1077">
                  <c:v>0.00112562666793853</c:v>
                </c:pt>
                <c:pt idx="1078">
                  <c:v>0.00115771551722915</c:v>
                </c:pt>
                <c:pt idx="1079">
                  <c:v>0.00119269466205464</c:v>
                </c:pt>
                <c:pt idx="1080">
                  <c:v>0.00122768475496928</c:v>
                </c:pt>
                <c:pt idx="1081">
                  <c:v>0.00126588263800406</c:v>
                </c:pt>
                <c:pt idx="1082">
                  <c:v>0.00130023774174816</c:v>
                </c:pt>
                <c:pt idx="1083">
                  <c:v>0.00133391406396513</c:v>
                </c:pt>
                <c:pt idx="1084">
                  <c:v>0.00137154264636425</c:v>
                </c:pt>
                <c:pt idx="1085">
                  <c:v>0.00141398838798817</c:v>
                </c:pt>
                <c:pt idx="1086">
                  <c:v>0.00144885805192219</c:v>
                </c:pt>
                <c:pt idx="1087">
                  <c:v>0.00148609250311202</c:v>
                </c:pt>
                <c:pt idx="1088">
                  <c:v>0.00152508959665455</c:v>
                </c:pt>
                <c:pt idx="1089">
                  <c:v>0.00156860825101491</c:v>
                </c:pt>
                <c:pt idx="1090">
                  <c:v>0.00160591933882876</c:v>
                </c:pt>
                <c:pt idx="1091">
                  <c:v>0.00164538720020463</c:v>
                </c:pt>
                <c:pt idx="1092">
                  <c:v>0.00169037289851072</c:v>
                </c:pt>
                <c:pt idx="1093">
                  <c:v>0.00174046040635942</c:v>
                </c:pt>
                <c:pt idx="1094">
                  <c:v>0.0017850957658128</c:v>
                </c:pt>
                <c:pt idx="1095">
                  <c:v>0.00183028947781268</c:v>
                </c:pt>
                <c:pt idx="1096">
                  <c:v>0.00187768375573116</c:v>
                </c:pt>
                <c:pt idx="1097">
                  <c:v>0.00193146076962249</c:v>
                </c:pt>
                <c:pt idx="1098">
                  <c:v>0.00198112130199446</c:v>
                </c:pt>
                <c:pt idx="1099">
                  <c:v>0.00203298240028502</c:v>
                </c:pt>
                <c:pt idx="1100">
                  <c:v>0.0020857959823314</c:v>
                </c:pt>
                <c:pt idx="1101">
                  <c:v>0.00214541927582737</c:v>
                </c:pt>
                <c:pt idx="1102">
                  <c:v>0.00220238218366055</c:v>
                </c:pt>
                <c:pt idx="1103">
                  <c:v>0.00225887432366041</c:v>
                </c:pt>
                <c:pt idx="1104">
                  <c:v>0.00231835529199746</c:v>
                </c:pt>
                <c:pt idx="1105">
                  <c:v>0.00238795229470659</c:v>
                </c:pt>
                <c:pt idx="1106">
                  <c:v>0.00245002796017154</c:v>
                </c:pt>
                <c:pt idx="1107">
                  <c:v>0.00251363635811711</c:v>
                </c:pt>
                <c:pt idx="1108">
                  <c:v>0.00257966428376423</c:v>
                </c:pt>
                <c:pt idx="1109">
                  <c:v>0.00265357483359737</c:v>
                </c:pt>
                <c:pt idx="1110">
                  <c:v>0.00272251495095766</c:v>
                </c:pt>
                <c:pt idx="1111">
                  <c:v>0.00279545112085669</c:v>
                </c:pt>
                <c:pt idx="1112">
                  <c:v>0.00287263514934487</c:v>
                </c:pt>
                <c:pt idx="1113">
                  <c:v>0.00295531511858496</c:v>
                </c:pt>
                <c:pt idx="1114">
                  <c:v>0.00303069271236384</c:v>
                </c:pt>
                <c:pt idx="1115">
                  <c:v>0.00310685856856131</c:v>
                </c:pt>
                <c:pt idx="1116">
                  <c:v>0.00318483085946809</c:v>
                </c:pt>
                <c:pt idx="1117">
                  <c:v>0.00327094852870042</c:v>
                </c:pt>
                <c:pt idx="1118">
                  <c:v>0.00335587285621571</c:v>
                </c:pt>
                <c:pt idx="1119">
                  <c:v>0.0034395928939248</c:v>
                </c:pt>
                <c:pt idx="1120">
                  <c:v>0.0035252178991455</c:v>
                </c:pt>
                <c:pt idx="1121">
                  <c:v>0.00362135306994758</c:v>
                </c:pt>
                <c:pt idx="1122">
                  <c:v>0.00371423665827292</c:v>
                </c:pt>
                <c:pt idx="1123">
                  <c:v>0.00380834643258276</c:v>
                </c:pt>
                <c:pt idx="1124">
                  <c:v>0.00390763465305924</c:v>
                </c:pt>
                <c:pt idx="1125">
                  <c:v>0.00401272536078378</c:v>
                </c:pt>
                <c:pt idx="1126">
                  <c:v>0.00411400613348507</c:v>
                </c:pt>
                <c:pt idx="1127">
                  <c:v>0.00421919537401193</c:v>
                </c:pt>
                <c:pt idx="1128">
                  <c:v>0.00432659612854653</c:v>
                </c:pt>
                <c:pt idx="1129">
                  <c:v>0.00443975557797259</c:v>
                </c:pt>
                <c:pt idx="1130">
                  <c:v>0.00454991525097231</c:v>
                </c:pt>
                <c:pt idx="1131">
                  <c:v>0.00466503440835573</c:v>
                </c:pt>
                <c:pt idx="1132">
                  <c:v>0.00478277015904535</c:v>
                </c:pt>
                <c:pt idx="1133">
                  <c:v>0.00490524643233573</c:v>
                </c:pt>
                <c:pt idx="1134">
                  <c:v>0.00502666074097883</c:v>
                </c:pt>
                <c:pt idx="1135">
                  <c:v>0.00514990338050952</c:v>
                </c:pt>
                <c:pt idx="1136">
                  <c:v>0.00527725155347043</c:v>
                </c:pt>
                <c:pt idx="1137">
                  <c:v>0.0054103584213228</c:v>
                </c:pt>
                <c:pt idx="1138">
                  <c:v>0.00553917363822944</c:v>
                </c:pt>
                <c:pt idx="1139">
                  <c:v>0.00566983908220197</c:v>
                </c:pt>
                <c:pt idx="1140">
                  <c:v>0.00580627416915511</c:v>
                </c:pt>
                <c:pt idx="1141">
                  <c:v>0.00595021964526326</c:v>
                </c:pt>
                <c:pt idx="1142">
                  <c:v>0.00608802324335981</c:v>
                </c:pt>
                <c:pt idx="1143">
                  <c:v>0.00622534512553387</c:v>
                </c:pt>
                <c:pt idx="1144">
                  <c:v>0.00636646599464203</c:v>
                </c:pt>
                <c:pt idx="1145">
                  <c:v>0.00651669567392071</c:v>
                </c:pt>
                <c:pt idx="1146">
                  <c:v>0.00665792602392035</c:v>
                </c:pt>
                <c:pt idx="1147">
                  <c:v>0.00680072195066804</c:v>
                </c:pt>
                <c:pt idx="1148">
                  <c:v>0.0069464300691289</c:v>
                </c:pt>
                <c:pt idx="1149">
                  <c:v>0.00709788593439208</c:v>
                </c:pt>
                <c:pt idx="1150">
                  <c:v>0.00724001402770179</c:v>
                </c:pt>
                <c:pt idx="1151">
                  <c:v>0.0073819122111394</c:v>
                </c:pt>
                <c:pt idx="1152">
                  <c:v>0.00752119380127083</c:v>
                </c:pt>
                <c:pt idx="1153">
                  <c:v>0.00766643115189836</c:v>
                </c:pt>
                <c:pt idx="1154">
                  <c:v>0.00780470551782823</c:v>
                </c:pt>
                <c:pt idx="1155">
                  <c:v>0.00794176464586276</c:v>
                </c:pt>
                <c:pt idx="1156">
                  <c:v>0.00807540797008335</c:v>
                </c:pt>
                <c:pt idx="1157">
                  <c:v>0.00821149271818377</c:v>
                </c:pt>
                <c:pt idx="1158">
                  <c:v>0.00833695781981135</c:v>
                </c:pt>
                <c:pt idx="1159">
                  <c:v>0.00845320463037694</c:v>
                </c:pt>
                <c:pt idx="1160">
                  <c:v>0.0085705353017682</c:v>
                </c:pt>
                <c:pt idx="1161">
                  <c:v>0.00869023076041509</c:v>
                </c:pt>
                <c:pt idx="1162">
                  <c:v>0.00879527767578304</c:v>
                </c:pt>
                <c:pt idx="1163">
                  <c:v>0.00889574828988743</c:v>
                </c:pt>
                <c:pt idx="1164">
                  <c:v>0.00898878515146083</c:v>
                </c:pt>
                <c:pt idx="1165">
                  <c:v>0.00907920541972804</c:v>
                </c:pt>
                <c:pt idx="1166">
                  <c:v>0.00916209340266193</c:v>
                </c:pt>
                <c:pt idx="1167">
                  <c:v>0.00923680316300282</c:v>
                </c:pt>
                <c:pt idx="1168">
                  <c:v>0.00930372883196001</c:v>
                </c:pt>
                <c:pt idx="1169">
                  <c:v>0.00937013994072728</c:v>
                </c:pt>
                <c:pt idx="1170">
                  <c:v>0.00942219810462249</c:v>
                </c:pt>
                <c:pt idx="1171">
                  <c:v>0.00946476427522704</c:v>
                </c:pt>
                <c:pt idx="1172">
                  <c:v>0.00950025798024245</c:v>
                </c:pt>
                <c:pt idx="1173">
                  <c:v>0.00953355111933926</c:v>
                </c:pt>
                <c:pt idx="1174">
                  <c:v>0.00955362991483534</c:v>
                </c:pt>
                <c:pt idx="1175">
                  <c:v>0.00956292484252136</c:v>
                </c:pt>
                <c:pt idx="1176">
                  <c:v>0.00956641728295933</c:v>
                </c:pt>
                <c:pt idx="1177">
                  <c:v>0.00956698658359499</c:v>
                </c:pt>
                <c:pt idx="1178">
                  <c:v>0.00955402404604464</c:v>
                </c:pt>
                <c:pt idx="1179">
                  <c:v>0.0095336277559633</c:v>
                </c:pt>
                <c:pt idx="1180">
                  <c:v>0.00950413360380058</c:v>
                </c:pt>
                <c:pt idx="1181">
                  <c:v>0.00946700863350223</c:v>
                </c:pt>
                <c:pt idx="1182">
                  <c:v>0.00941568399157988</c:v>
                </c:pt>
                <c:pt idx="1183">
                  <c:v>0.0093588853050839</c:v>
                </c:pt>
                <c:pt idx="1184">
                  <c:v>0.00929766359057243</c:v>
                </c:pt>
                <c:pt idx="1185">
                  <c:v>0.00923291659135555</c:v>
                </c:pt>
                <c:pt idx="1186">
                  <c:v>0.0091484411354953</c:v>
                </c:pt>
                <c:pt idx="1187">
                  <c:v>0.00905703553920484</c:v>
                </c:pt>
                <c:pt idx="1188">
                  <c:v>0.0089649402132981</c:v>
                </c:pt>
                <c:pt idx="1189">
                  <c:v>0.00887078664663168</c:v>
                </c:pt>
                <c:pt idx="1190">
                  <c:v>0.00876134954751568</c:v>
                </c:pt>
                <c:pt idx="1191">
                  <c:v>0.00864697486019427</c:v>
                </c:pt>
                <c:pt idx="1192">
                  <c:v>0.00853037771077597</c:v>
                </c:pt>
                <c:pt idx="1193">
                  <c:v>0.00841488631836154</c:v>
                </c:pt>
                <c:pt idx="1194">
                  <c:v>0.00828654186928823</c:v>
                </c:pt>
                <c:pt idx="1195">
                  <c:v>0.0081512672797847</c:v>
                </c:pt>
                <c:pt idx="1196">
                  <c:v>0.00801468986767265</c:v>
                </c:pt>
                <c:pt idx="1197">
                  <c:v>0.00788391494280865</c:v>
                </c:pt>
                <c:pt idx="1198">
                  <c:v>0.00773930163326251</c:v>
                </c:pt>
                <c:pt idx="1199">
                  <c:v>0.00759425040015048</c:v>
                </c:pt>
                <c:pt idx="1200">
                  <c:v>0.00745095086130202</c:v>
                </c:pt>
                <c:pt idx="1201">
                  <c:v>0.00730759658200781</c:v>
                </c:pt>
                <c:pt idx="1202">
                  <c:v>0.00715582322215937</c:v>
                </c:pt>
                <c:pt idx="1203">
                  <c:v>0.00700510087886906</c:v>
                </c:pt>
                <c:pt idx="1204">
                  <c:v>0.00685282390691984</c:v>
                </c:pt>
                <c:pt idx="1205">
                  <c:v>0.00671006082443959</c:v>
                </c:pt>
                <c:pt idx="1206">
                  <c:v>0.00656001726267641</c:v>
                </c:pt>
                <c:pt idx="1207">
                  <c:v>0.00640497042417294</c:v>
                </c:pt>
                <c:pt idx="1208">
                  <c:v>0.0062555837477586</c:v>
                </c:pt>
                <c:pt idx="1209">
                  <c:v>0.00611464899616594</c:v>
                </c:pt>
                <c:pt idx="1210">
                  <c:v>0.00596944448980585</c:v>
                </c:pt>
                <c:pt idx="1211">
                  <c:v>0.00582630917229459</c:v>
                </c:pt>
                <c:pt idx="1212">
                  <c:v>0.00568962227929107</c:v>
                </c:pt>
                <c:pt idx="1213">
                  <c:v>0.00555906631621001</c:v>
                </c:pt>
                <c:pt idx="1214">
                  <c:v>0.00542251080027626</c:v>
                </c:pt>
                <c:pt idx="1215">
                  <c:v>0.00528872515089676</c:v>
                </c:pt>
                <c:pt idx="1216">
                  <c:v>0.00515848668240097</c:v>
                </c:pt>
                <c:pt idx="1217">
                  <c:v>0.00503520025051369</c:v>
                </c:pt>
                <c:pt idx="1218">
                  <c:v>0.0049095928237272</c:v>
                </c:pt>
                <c:pt idx="1219">
                  <c:v>0.00478533201190581</c:v>
                </c:pt>
                <c:pt idx="1220">
                  <c:v>0.00466483734275108</c:v>
                </c:pt>
                <c:pt idx="1221">
                  <c:v>0.00455267416943742</c:v>
                </c:pt>
                <c:pt idx="1222">
                  <c:v>0.00443779587001524</c:v>
                </c:pt>
                <c:pt idx="1223">
                  <c:v>0.00432742818332172</c:v>
                </c:pt>
                <c:pt idx="1224">
                  <c:v>0.00422160395362432</c:v>
                </c:pt>
                <c:pt idx="1225">
                  <c:v>0.00412453819524473</c:v>
                </c:pt>
                <c:pt idx="1226">
                  <c:v>0.00402157141681476</c:v>
                </c:pt>
                <c:pt idx="1227">
                  <c:v>0.00392131976449332</c:v>
                </c:pt>
                <c:pt idx="1228">
                  <c:v>0.00382425400611372</c:v>
                </c:pt>
                <c:pt idx="1229">
                  <c:v>0.00373229005727675</c:v>
                </c:pt>
                <c:pt idx="1230">
                  <c:v>0.00363536662405607</c:v>
                </c:pt>
                <c:pt idx="1231">
                  <c:v>0.00354057806821911</c:v>
                </c:pt>
                <c:pt idx="1232">
                  <c:v>0.00345084752956818</c:v>
                </c:pt>
                <c:pt idx="1233">
                  <c:v>0.00336894487465754</c:v>
                </c:pt>
                <c:pt idx="1234">
                  <c:v>0.00328270677644458</c:v>
                </c:pt>
                <c:pt idx="1235">
                  <c:v>0.0031979685664448</c:v>
                </c:pt>
                <c:pt idx="1236">
                  <c:v>0.00311880293382097</c:v>
                </c:pt>
                <c:pt idx="1237">
                  <c:v>0.0030468082995886</c:v>
                </c:pt>
                <c:pt idx="1238">
                  <c:v>0.00296623036346478</c:v>
                </c:pt>
                <c:pt idx="1239">
                  <c:v>0.00289536338241458</c:v>
                </c:pt>
                <c:pt idx="1240">
                  <c:v>0.00282674075963956</c:v>
                </c:pt>
                <c:pt idx="1241">
                  <c:v>0.00276132592698469</c:v>
                </c:pt>
                <c:pt idx="1242">
                  <c:v>0.00269195883414766</c:v>
                </c:pt>
                <c:pt idx="1243">
                  <c:v>0.00262274501455869</c:v>
                </c:pt>
                <c:pt idx="1244">
                  <c:v>0.00255546900674879</c:v>
                </c:pt>
                <c:pt idx="1245">
                  <c:v>0.00249650259860165</c:v>
                </c:pt>
                <c:pt idx="1246">
                  <c:v>0.00243090164843128</c:v>
                </c:pt>
                <c:pt idx="1247">
                  <c:v>0.00236856322882679</c:v>
                </c:pt>
                <c:pt idx="1248">
                  <c:v>0.00230944354743159</c:v>
                </c:pt>
                <c:pt idx="1249">
                  <c:v>0.00225493301156739</c:v>
                </c:pt>
                <c:pt idx="1250">
                  <c:v>0.00219593375915282</c:v>
                </c:pt>
                <c:pt idx="1251">
                  <c:v>0.00213464635610647</c:v>
                </c:pt>
                <c:pt idx="1252">
                  <c:v>0.00207516538776941</c:v>
                </c:pt>
                <c:pt idx="1253">
                  <c:v>0.00202138837387808</c:v>
                </c:pt>
                <c:pt idx="1254">
                  <c:v>0.0019641736599945</c:v>
                </c:pt>
                <c:pt idx="1255">
                  <c:v>0.00190821797636287</c:v>
                </c:pt>
                <c:pt idx="1256">
                  <c:v>0.00185426579304518</c:v>
                </c:pt>
                <c:pt idx="1257">
                  <c:v>0.00180716711353367</c:v>
                </c:pt>
                <c:pt idx="1258">
                  <c:v>0.00175562350982838</c:v>
                </c:pt>
                <c:pt idx="1259">
                  <c:v>0.00170231726377037</c:v>
                </c:pt>
                <c:pt idx="1260">
                  <c:v>0.00165285379700306</c:v>
                </c:pt>
                <c:pt idx="1261">
                  <c:v>0.00160807611239077</c:v>
                </c:pt>
                <c:pt idx="1262">
                  <c:v>0.00155750688861959</c:v>
                </c:pt>
                <c:pt idx="1263">
                  <c:v>0.00150956520624374</c:v>
                </c:pt>
                <c:pt idx="1264">
                  <c:v>0.00146547725124773</c:v>
                </c:pt>
                <c:pt idx="1265">
                  <c:v>0.00142295487299978</c:v>
                </c:pt>
                <c:pt idx="1266">
                  <c:v>0.00137544016610068</c:v>
                </c:pt>
                <c:pt idx="1267">
                  <c:v>0.00133150548435273</c:v>
                </c:pt>
                <c:pt idx="1268">
                  <c:v>0.00129023118826756</c:v>
                </c:pt>
                <c:pt idx="1269">
                  <c:v>0.00125316095841495</c:v>
                </c:pt>
                <c:pt idx="1270">
                  <c:v>0.00121081374959335</c:v>
                </c:pt>
                <c:pt idx="1271">
                  <c:v>0.00117153200573299</c:v>
                </c:pt>
                <c:pt idx="1272">
                  <c:v>0.00113623536632223</c:v>
                </c:pt>
                <c:pt idx="1273">
                  <c:v>0.00110658794091145</c:v>
                </c:pt>
                <c:pt idx="1274">
                  <c:v>0.00106777696488442</c:v>
                </c:pt>
                <c:pt idx="1275">
                  <c:v>0.00103065199458607</c:v>
                </c:pt>
                <c:pt idx="1276">
                  <c:v>0.000994567092756701</c:v>
                </c:pt>
                <c:pt idx="1277">
                  <c:v>0.000964153301105617</c:v>
                </c:pt>
                <c:pt idx="1278">
                  <c:v>0.000928243568702609</c:v>
                </c:pt>
                <c:pt idx="1279">
                  <c:v>0.000893702347443009</c:v>
                </c:pt>
                <c:pt idx="1280">
                  <c:v>0.000858766994974107</c:v>
                </c:pt>
                <c:pt idx="1281">
                  <c:v>0.000829229050454803</c:v>
                </c:pt>
                <c:pt idx="1282">
                  <c:v>0.000796888395113802</c:v>
                </c:pt>
                <c:pt idx="1283">
                  <c:v>0.000766573136265043</c:v>
                </c:pt>
                <c:pt idx="1284">
                  <c:v>0.000739662733141081</c:v>
                </c:pt>
                <c:pt idx="1285">
                  <c:v>0.000717262942745791</c:v>
                </c:pt>
                <c:pt idx="1286">
                  <c:v>0.000689060665102453</c:v>
                </c:pt>
                <c:pt idx="1287">
                  <c:v>0.000661493376629656</c:v>
                </c:pt>
                <c:pt idx="1288">
                  <c:v>0.000635776315222746</c:v>
                </c:pt>
                <c:pt idx="1289">
                  <c:v>0.000618248424497985</c:v>
                </c:pt>
                <c:pt idx="1290">
                  <c:v>0.000596297505757732</c:v>
                </c:pt>
                <c:pt idx="1291">
                  <c:v>0.000572299294346941</c:v>
                </c:pt>
                <c:pt idx="1292">
                  <c:v>0.000551486976878002</c:v>
                </c:pt>
                <c:pt idx="1293">
                  <c:v>0.000536728952707498</c:v>
                </c:pt>
                <c:pt idx="1294">
                  <c:v>0.000514657604986625</c:v>
                </c:pt>
                <c:pt idx="1295">
                  <c:v>0.000493746754715361</c:v>
                </c:pt>
                <c:pt idx="1296">
                  <c:v>0.000475529134374323</c:v>
                </c:pt>
                <c:pt idx="1297">
                  <c:v>0.000461011968165058</c:v>
                </c:pt>
                <c:pt idx="1298">
                  <c:v>0.000440812743688366</c:v>
                </c:pt>
                <c:pt idx="1299">
                  <c:v>0.000420690155835705</c:v>
                </c:pt>
                <c:pt idx="1300">
                  <c:v>0.000401476259382266</c:v>
                </c:pt>
                <c:pt idx="1301">
                  <c:v>0.000389466205587724</c:v>
                </c:pt>
                <c:pt idx="1302">
                  <c:v>0.000372452875052884</c:v>
                </c:pt>
                <c:pt idx="1303">
                  <c:v>0.000359545077948266</c:v>
                </c:pt>
                <c:pt idx="1304">
                  <c:v>0.0003462322015452</c:v>
                </c:pt>
                <c:pt idx="1305">
                  <c:v>0.000335962893925072</c:v>
                </c:pt>
                <c:pt idx="1306">
                  <c:v>0.000323317850959988</c:v>
                </c:pt>
                <c:pt idx="1307">
                  <c:v>0.000306687703545302</c:v>
                </c:pt>
                <c:pt idx="1308">
                  <c:v>0.000292608460901928</c:v>
                </c:pt>
                <c:pt idx="1309">
                  <c:v>0.000284671096270166</c:v>
                </c:pt>
                <c:pt idx="1310">
                  <c:v>0.000274763075591896</c:v>
                </c:pt>
                <c:pt idx="1311">
                  <c:v>0.00026520539376634</c:v>
                </c:pt>
                <c:pt idx="1312">
                  <c:v>0.000253885069588075</c:v>
                </c:pt>
                <c:pt idx="1313">
                  <c:v>0.000246287095719877</c:v>
                </c:pt>
                <c:pt idx="1314">
                  <c:v>0.000233674897022235</c:v>
                </c:pt>
                <c:pt idx="1315">
                  <c:v>0.00022419385182071</c:v>
                </c:pt>
                <c:pt idx="1316">
                  <c:v>0.000216727255022279</c:v>
                </c:pt>
                <c:pt idx="1317">
                  <c:v>0.000214428156301355</c:v>
                </c:pt>
                <c:pt idx="1318">
                  <c:v>0.000205056591991302</c:v>
                </c:pt>
                <c:pt idx="1319">
                  <c:v>0.000192969901572728</c:v>
                </c:pt>
                <c:pt idx="1320">
                  <c:v>0.000184944952227788</c:v>
                </c:pt>
                <c:pt idx="1321">
                  <c:v>0.000182361203189035</c:v>
                </c:pt>
                <c:pt idx="1322">
                  <c:v>0.000174730385053396</c:v>
                </c:pt>
                <c:pt idx="1323">
                  <c:v>0.000166508370103805</c:v>
                </c:pt>
                <c:pt idx="1324">
                  <c:v>0.000157596625537936</c:v>
                </c:pt>
                <c:pt idx="1325">
                  <c:v>0.000153064116630971</c:v>
                </c:pt>
                <c:pt idx="1326">
                  <c:v>0.000145849325882928</c:v>
                </c:pt>
                <c:pt idx="1327">
                  <c:v>0.000139576070801549</c:v>
                </c:pt>
                <c:pt idx="1328">
                  <c:v>0.000135930357115512</c:v>
                </c:pt>
                <c:pt idx="1329">
                  <c:v>0.000138382729084497</c:v>
                </c:pt>
                <c:pt idx="1330">
                  <c:v>0.00013214231827056</c:v>
                </c:pt>
                <c:pt idx="1331">
                  <c:v>0.000123690393448876</c:v>
                </c:pt>
                <c:pt idx="1332">
                  <c:v>0.00011796454282486</c:v>
                </c:pt>
                <c:pt idx="1333">
                  <c:v>0.000118435310658192</c:v>
                </c:pt>
                <c:pt idx="1334">
                  <c:v>0.000116092419580679</c:v>
                </c:pt>
                <c:pt idx="1335">
                  <c:v>0.000110684063541933</c:v>
                </c:pt>
                <c:pt idx="1336">
                  <c:v>0.000106994557499307</c:v>
                </c:pt>
                <c:pt idx="1337">
                  <c:v>0.000107355844441167</c:v>
                </c:pt>
                <c:pt idx="1338">
                  <c:v>0.000101531461014825</c:v>
                </c:pt>
                <c:pt idx="1339">
                  <c:v>9.76777336349903E-5</c:v>
                </c:pt>
                <c:pt idx="1340">
                  <c:v>9.53895830032133E-5</c:v>
                </c:pt>
                <c:pt idx="1341">
                  <c:v>9.57837142125146E-5</c:v>
                </c:pt>
                <c:pt idx="1342">
                  <c:v>9.01235521233819E-5</c:v>
                </c:pt>
                <c:pt idx="1343">
                  <c:v>8.84265983055572E-5</c:v>
                </c:pt>
                <c:pt idx="1344">
                  <c:v>8.53720814334718E-5</c:v>
                </c:pt>
                <c:pt idx="1345">
                  <c:v>8.57552645536258E-5</c:v>
                </c:pt>
                <c:pt idx="1346">
                  <c:v>8.00951024644935E-5</c:v>
                </c:pt>
                <c:pt idx="1347">
                  <c:v>7.37014184024942E-5</c:v>
                </c:pt>
                <c:pt idx="1348">
                  <c:v>7.16212814645151E-5</c:v>
                </c:pt>
                <c:pt idx="1349">
                  <c:v>7.37671069373777E-5</c:v>
                </c:pt>
                <c:pt idx="1350">
                  <c:v>6.92674422978545E-5</c:v>
                </c:pt>
                <c:pt idx="1351">
                  <c:v>6.28737582358555E-5</c:v>
                </c:pt>
                <c:pt idx="1352">
                  <c:v>5.67209321350963E-5</c:v>
                </c:pt>
                <c:pt idx="1353">
                  <c:v>6.06403480498148E-5</c:v>
                </c:pt>
                <c:pt idx="1354">
                  <c:v>5.91952002823767E-5</c:v>
                </c:pt>
                <c:pt idx="1355">
                  <c:v>5.24949697242545E-5</c:v>
                </c:pt>
                <c:pt idx="1356">
                  <c:v>4.61122337514028E-5</c:v>
                </c:pt>
                <c:pt idx="1357">
                  <c:v>4.59699085924884E-5</c:v>
                </c:pt>
                <c:pt idx="1358">
                  <c:v>4.16454133793213E-5</c:v>
                </c:pt>
                <c:pt idx="1359">
                  <c:v>4.23460910847458E-5</c:v>
                </c:pt>
                <c:pt idx="1360">
                  <c:v>4.39116678328038E-5</c:v>
                </c:pt>
                <c:pt idx="1361">
                  <c:v>4.66377420304712E-5</c:v>
                </c:pt>
                <c:pt idx="1362">
                  <c:v>4.43386433095469E-5</c:v>
                </c:pt>
                <c:pt idx="1363">
                  <c:v>4.17877385382357E-5</c:v>
                </c:pt>
                <c:pt idx="1364">
                  <c:v>3.99156152940545E-5</c:v>
                </c:pt>
                <c:pt idx="1365">
                  <c:v>4.65939496738821E-5</c:v>
                </c:pt>
                <c:pt idx="1366">
                  <c:v>4.45904493599338E-5</c:v>
                </c:pt>
                <c:pt idx="1367">
                  <c:v>4.0320694592503E-5</c:v>
                </c:pt>
                <c:pt idx="1368">
                  <c:v>3.50984560692607E-5</c:v>
                </c:pt>
                <c:pt idx="1369">
                  <c:v>3.77041012863082E-5</c:v>
                </c:pt>
                <c:pt idx="1370">
                  <c:v>3.48357019297265E-5</c:v>
                </c:pt>
                <c:pt idx="1371">
                  <c:v>3.05002586274121E-5</c:v>
                </c:pt>
                <c:pt idx="1372">
                  <c:v>2.8036938569279E-5</c:v>
                </c:pt>
                <c:pt idx="1373">
                  <c:v>3.24380704064769E-5</c:v>
                </c:pt>
                <c:pt idx="1374">
                  <c:v>2.79603019452482E-5</c:v>
                </c:pt>
                <c:pt idx="1375">
                  <c:v>2.10301615150336E-5</c:v>
                </c:pt>
                <c:pt idx="1376">
                  <c:v>1.81727102475991E-5</c:v>
                </c:pt>
                <c:pt idx="1377">
                  <c:v>1.94207924103865E-5</c:v>
                </c:pt>
                <c:pt idx="1378">
                  <c:v>1.78661637514758E-5</c:v>
                </c:pt>
                <c:pt idx="1379">
                  <c:v>1.87091666158148E-5</c:v>
                </c:pt>
                <c:pt idx="1380">
                  <c:v>1.6180158022798E-5</c:v>
                </c:pt>
                <c:pt idx="1381">
                  <c:v>1.99353526003077E-5</c:v>
                </c:pt>
                <c:pt idx="1382">
                  <c:v>2.00448334917803E-5</c:v>
                </c:pt>
                <c:pt idx="1383">
                  <c:v>1.96069099258899E-5</c:v>
                </c:pt>
                <c:pt idx="1384">
                  <c:v>1.5884559615822E-5</c:v>
                </c:pt>
                <c:pt idx="1385">
                  <c:v>1.64429121623322E-5</c:v>
                </c:pt>
                <c:pt idx="1386">
                  <c:v>1.5161985732103E-5</c:v>
                </c:pt>
                <c:pt idx="1387">
                  <c:v>1.34650319142779E-5</c:v>
                </c:pt>
                <c:pt idx="1388">
                  <c:v>1.25016000693192E-5</c:v>
                </c:pt>
                <c:pt idx="1389">
                  <c:v>1.74720325421745E-5</c:v>
                </c:pt>
                <c:pt idx="1390">
                  <c:v>1.53262070693118E-5</c:v>
                </c:pt>
                <c:pt idx="1391">
                  <c:v>1.47678545228017E-5</c:v>
                </c:pt>
                <c:pt idx="1392">
                  <c:v>1.47678545228017E-5</c:v>
                </c:pt>
                <c:pt idx="1393">
                  <c:v>2.04718089685233E-5</c:v>
                </c:pt>
                <c:pt idx="1394">
                  <c:v>1.95521694801536E-5</c:v>
                </c:pt>
                <c:pt idx="1395">
                  <c:v>1.65086006972157E-5</c:v>
                </c:pt>
                <c:pt idx="1396">
                  <c:v>1.55780131196988E-5</c:v>
                </c:pt>
                <c:pt idx="1397">
                  <c:v>2.20811780731704E-5</c:v>
                </c:pt>
                <c:pt idx="1398">
                  <c:v>2.16651506855745E-5</c:v>
                </c:pt>
                <c:pt idx="1399">
                  <c:v>2.00119892243385E-5</c:v>
                </c:pt>
                <c:pt idx="1400">
                  <c:v>1.58079229917912E-5</c:v>
                </c:pt>
                <c:pt idx="1401">
                  <c:v>1.95302733018591E-5</c:v>
                </c:pt>
                <c:pt idx="1402">
                  <c:v>1.85558933677531E-5</c:v>
                </c:pt>
                <c:pt idx="1403">
                  <c:v>1.43956194917949E-5</c:v>
                </c:pt>
                <c:pt idx="1404">
                  <c:v>8.89967873987109E-6</c:v>
                </c:pt>
                <c:pt idx="1405">
                  <c:v>9.67699306932649E-6</c:v>
                </c:pt>
                <c:pt idx="1406">
                  <c:v>4.87078193367996E-6</c:v>
                </c:pt>
                <c:pt idx="1407">
                  <c:v>3.55701123600895E-6</c:v>
                </c:pt>
                <c:pt idx="1408">
                  <c:v>4.71750868561835E-6</c:v>
                </c:pt>
                <c:pt idx="1409">
                  <c:v>1.05090478445181E-5</c:v>
                </c:pt>
                <c:pt idx="1410">
                  <c:v>6.29403352282358E-6</c:v>
                </c:pt>
                <c:pt idx="1411">
                  <c:v>1.60825136779697E-6</c:v>
                </c:pt>
                <c:pt idx="1412">
                  <c:v>-9.09809136072501E-7</c:v>
                </c:pt>
                <c:pt idx="1413">
                  <c:v>1.15937971275934E-6</c:v>
                </c:pt>
                <c:pt idx="1414">
                  <c:v>-5.46421422133207E-6</c:v>
                </c:pt>
                <c:pt idx="1415">
                  <c:v>-9.05518746163282E-6</c:v>
                </c:pt>
                <c:pt idx="1416">
                  <c:v>-8.9457065701603E-6</c:v>
                </c:pt>
                <c:pt idx="1417">
                  <c:v>-3.57019479885632E-6</c:v>
                </c:pt>
                <c:pt idx="1418">
                  <c:v>-4.68689989187667E-6</c:v>
                </c:pt>
                <c:pt idx="1419">
                  <c:v>-6.2196323724929E-6</c:v>
                </c:pt>
                <c:pt idx="1420">
                  <c:v>-7.4239221786913E-6</c:v>
                </c:pt>
                <c:pt idx="1421">
                  <c:v>-2.39874926009967E-6</c:v>
                </c:pt>
                <c:pt idx="1422">
                  <c:v>-5.81455307404433E-6</c:v>
                </c:pt>
                <c:pt idx="1423">
                  <c:v>-8.67200434147881E-6</c:v>
                </c:pt>
                <c:pt idx="1424">
                  <c:v>-9.78870943449916E-6</c:v>
                </c:pt>
                <c:pt idx="1425">
                  <c:v>-4.45699001978427E-6</c:v>
                </c:pt>
                <c:pt idx="1426">
                  <c:v>-3.78915658180148E-6</c:v>
                </c:pt>
                <c:pt idx="1427">
                  <c:v>-7.48961071357485E-6</c:v>
                </c:pt>
                <c:pt idx="1428">
                  <c:v>-1.12010129344955E-5</c:v>
                </c:pt>
                <c:pt idx="1429">
                  <c:v>-8.17934032985213E-6</c:v>
                </c:pt>
                <c:pt idx="1430">
                  <c:v>-1.17046250352694E-5</c:v>
                </c:pt>
                <c:pt idx="1431">
                  <c:v>-1.3084084267824E-5</c:v>
                </c:pt>
                <c:pt idx="1432">
                  <c:v>-1.37519177058067E-5</c:v>
                </c:pt>
                <c:pt idx="1433">
                  <c:v>-8.95665465930755E-6</c:v>
                </c:pt>
                <c:pt idx="1434">
                  <c:v>-1.22191852251905E-5</c:v>
                </c:pt>
                <c:pt idx="1435">
                  <c:v>-1.92916508143196E-5</c:v>
                </c:pt>
                <c:pt idx="1436">
                  <c:v>-2.1174722147648E-5</c:v>
                </c:pt>
                <c:pt idx="1437">
                  <c:v>-1.34015788530945E-5</c:v>
                </c:pt>
                <c:pt idx="1438">
                  <c:v>-1.52627540081284E-5</c:v>
                </c:pt>
                <c:pt idx="1439">
                  <c:v>-2.10433450778809E-5</c:v>
                </c:pt>
                <c:pt idx="1440">
                  <c:v>-2.15688533569493E-5</c:v>
                </c:pt>
                <c:pt idx="1441">
                  <c:v>-1.74414237484329E-5</c:v>
                </c:pt>
                <c:pt idx="1442">
                  <c:v>-2.18972960313671E-5</c:v>
                </c:pt>
                <c:pt idx="1443">
                  <c:v>-2.71085864654621E-5</c:v>
                </c:pt>
                <c:pt idx="1444">
                  <c:v>-2.87070074809618E-5</c:v>
                </c:pt>
                <c:pt idx="1445">
                  <c:v>-2.25979737367916E-5</c:v>
                </c:pt>
                <c:pt idx="1446">
                  <c:v>-2.13060992174151E-5</c:v>
                </c:pt>
                <c:pt idx="1447">
                  <c:v>-2.18753998530725E-5</c:v>
                </c:pt>
                <c:pt idx="1448">
                  <c:v>-2.3462872779425E-5</c:v>
                </c:pt>
                <c:pt idx="1449">
                  <c:v>-1.9313546992614E-5</c:v>
                </c:pt>
                <c:pt idx="1450">
                  <c:v>-2.03426673724563E-5</c:v>
                </c:pt>
                <c:pt idx="1451">
                  <c:v>-2.09010199189665E-5</c:v>
                </c:pt>
                <c:pt idx="1452">
                  <c:v>-2.23680638646992E-5</c:v>
                </c:pt>
                <c:pt idx="1453">
                  <c:v>-1.70472925391315E-5</c:v>
                </c:pt>
                <c:pt idx="1454">
                  <c:v>-1.76384893530835E-5</c:v>
                </c:pt>
                <c:pt idx="1455">
                  <c:v>-1.72443581437822E-5</c:v>
                </c:pt>
                <c:pt idx="1456">
                  <c:v>-1.38723466864266E-5</c:v>
                </c:pt>
                <c:pt idx="1457">
                  <c:v>-8.21218459729394E-6</c:v>
                </c:pt>
                <c:pt idx="1458">
                  <c:v>-9.74491707791011E-6</c:v>
                </c:pt>
                <c:pt idx="1459">
                  <c:v>-1.23724584732522E-5</c:v>
                </c:pt>
                <c:pt idx="1460">
                  <c:v>-1.3850450508132E-5</c:v>
                </c:pt>
                <c:pt idx="1461">
                  <c:v>-1.054412758566E-5</c:v>
                </c:pt>
                <c:pt idx="1462">
                  <c:v>-1.39708794887519E-5</c:v>
                </c:pt>
                <c:pt idx="1463">
                  <c:v>-1.72224619654876E-5</c:v>
                </c:pt>
                <c:pt idx="1464">
                  <c:v>-1.74742680158746E-5</c:v>
                </c:pt>
                <c:pt idx="1465">
                  <c:v>-1.41788931825498E-5</c:v>
                </c:pt>
                <c:pt idx="1466">
                  <c:v>-1.7955983938354E-5</c:v>
                </c:pt>
                <c:pt idx="1467">
                  <c:v>-2.16235938026856E-5</c:v>
                </c:pt>
                <c:pt idx="1468">
                  <c:v>-2.33643399770997E-5</c:v>
                </c:pt>
                <c:pt idx="1469">
                  <c:v>-1.60948087833201E-5</c:v>
                </c:pt>
                <c:pt idx="1470">
                  <c:v>-1.49233632445634E-5</c:v>
                </c:pt>
                <c:pt idx="1471">
                  <c:v>-1.35548521011561E-5</c:v>
                </c:pt>
                <c:pt idx="1472">
                  <c:v>-1.31607208918548E-5</c:v>
                </c:pt>
                <c:pt idx="1473">
                  <c:v>-8.39830211279735E-6</c:v>
                </c:pt>
                <c:pt idx="1474">
                  <c:v>-1.13214419151153E-5</c:v>
                </c:pt>
                <c:pt idx="1475">
                  <c:v>-1.30293438220877E-5</c:v>
                </c:pt>
                <c:pt idx="1476">
                  <c:v>-1.36862291709232E-5</c:v>
                </c:pt>
                <c:pt idx="1477">
                  <c:v>-7.86184574458168E-6</c:v>
                </c:pt>
                <c:pt idx="1478">
                  <c:v>-1.00295673957388E-5</c:v>
                </c:pt>
                <c:pt idx="1479">
                  <c:v>-1.1518507519766E-5</c:v>
                </c:pt>
                <c:pt idx="1480">
                  <c:v>-7.41297408954405E-6</c:v>
                </c:pt>
                <c:pt idx="1481">
                  <c:v>-2.07030658568191E-6</c:v>
                </c:pt>
                <c:pt idx="1482">
                  <c:v>-4.32561295001716E-6</c:v>
                </c:pt>
                <c:pt idx="1483">
                  <c:v>-5.92403396551688E-6</c:v>
                </c:pt>
                <c:pt idx="1484">
                  <c:v>-7.99322281434878E-6</c:v>
                </c:pt>
                <c:pt idx="1485">
                  <c:v>-5.12482345776705E-6</c:v>
                </c:pt>
                <c:pt idx="1486">
                  <c:v>-7.35823364380775E-6</c:v>
                </c:pt>
                <c:pt idx="1487">
                  <c:v>-1.06645565662799E-5</c:v>
                </c:pt>
                <c:pt idx="1488">
                  <c:v>-1.15841960546495E-5</c:v>
                </c:pt>
                <c:pt idx="1489">
                  <c:v>-8.4311463802391E-6</c:v>
                </c:pt>
                <c:pt idx="1490">
                  <c:v>-1.14856632523242E-5</c:v>
                </c:pt>
                <c:pt idx="1491">
                  <c:v>-1.42555298065806E-5</c:v>
                </c:pt>
                <c:pt idx="1492">
                  <c:v>-1.63575629228543E-5</c:v>
                </c:pt>
                <c:pt idx="1493">
                  <c:v>-1.20002234422454E-5</c:v>
                </c:pt>
                <c:pt idx="1494">
                  <c:v>-1.54598196127791E-5</c:v>
                </c:pt>
                <c:pt idx="1495">
                  <c:v>-1.71129810740151E-5</c:v>
                </c:pt>
                <c:pt idx="1496">
                  <c:v>-1.68940192910699E-5</c:v>
                </c:pt>
                <c:pt idx="1497">
                  <c:v>-1.44088030546422E-5</c:v>
                </c:pt>
                <c:pt idx="1498">
                  <c:v>-1.84158036825389E-5</c:v>
                </c:pt>
                <c:pt idx="1499">
                  <c:v>-2.07586947600522E-5</c:v>
                </c:pt>
                <c:pt idx="1500">
                  <c:v>-2.0879123740672E-5</c:v>
                </c:pt>
                <c:pt idx="1501">
                  <c:v>-1.74742680158746E-5</c:v>
                </c:pt>
                <c:pt idx="1502">
                  <c:v>-2.01346536786584E-5</c:v>
                </c:pt>
                <c:pt idx="1503">
                  <c:v>-2.03645635507508E-5</c:v>
                </c:pt>
                <c:pt idx="1504">
                  <c:v>-1.96638858453263E-5</c:v>
                </c:pt>
                <c:pt idx="1505">
                  <c:v>-1.66641094189775E-5</c:v>
                </c:pt>
                <c:pt idx="1506">
                  <c:v>-1.85033883957169E-5</c:v>
                </c:pt>
                <c:pt idx="1507">
                  <c:v>-2.19082441205143E-5</c:v>
                </c:pt>
                <c:pt idx="1508">
                  <c:v>-2.2192894438343E-5</c:v>
                </c:pt>
                <c:pt idx="1509">
                  <c:v>-1.57225737523133E-5</c:v>
                </c:pt>
                <c:pt idx="1510">
                  <c:v>-2.02331864809837E-5</c:v>
                </c:pt>
                <c:pt idx="1511">
                  <c:v>-2.5324047934459E-5</c:v>
                </c:pt>
                <c:pt idx="1512">
                  <c:v>-3.06557673491739E-5</c:v>
                </c:pt>
                <c:pt idx="1513">
                  <c:v>-2.91558791359995E-5</c:v>
                </c:pt>
                <c:pt idx="1514">
                  <c:v>-3.25935791282386E-5</c:v>
                </c:pt>
                <c:pt idx="1515">
                  <c:v>-3.48160412251321E-5</c:v>
                </c:pt>
                <c:pt idx="1516">
                  <c:v>-3.32723606553686E-5</c:v>
                </c:pt>
                <c:pt idx="1517">
                  <c:v>-2.7907796973212E-5</c:v>
                </c:pt>
                <c:pt idx="1518">
                  <c:v>-3.22322921863791E-5</c:v>
                </c:pt>
                <c:pt idx="1519">
                  <c:v>-3.6294033260012E-5</c:v>
                </c:pt>
                <c:pt idx="1520">
                  <c:v>-3.61517081010976E-5</c:v>
                </c:pt>
                <c:pt idx="1521">
                  <c:v>-3.27578004654475E-5</c:v>
                </c:pt>
                <c:pt idx="1522">
                  <c:v>-3.54948227522622E-5</c:v>
                </c:pt>
                <c:pt idx="1523">
                  <c:v>-3.81880526824877E-5</c:v>
                </c:pt>
                <c:pt idx="1524">
                  <c:v>-3.78815061863645E-5</c:v>
                </c:pt>
                <c:pt idx="1525">
                  <c:v>-2.87398517484036E-5</c:v>
                </c:pt>
                <c:pt idx="1526">
                  <c:v>-2.70428979305786E-5</c:v>
                </c:pt>
                <c:pt idx="1527">
                  <c:v>-2.53897364693425E-5</c:v>
                </c:pt>
                <c:pt idx="1528">
                  <c:v>-2.66268705429827E-5</c:v>
                </c:pt>
                <c:pt idx="1529">
                  <c:v>-2.32001186398908E-5</c:v>
                </c:pt>
                <c:pt idx="1530">
                  <c:v>-2.2192894438343E-5</c:v>
                </c:pt>
                <c:pt idx="1531">
                  <c:v>-2.30358973026819E-5</c:v>
                </c:pt>
                <c:pt idx="1532">
                  <c:v>-2.48642281902741E-5</c:v>
                </c:pt>
                <c:pt idx="1533">
                  <c:v>-2.03864597290454E-5</c:v>
                </c:pt>
                <c:pt idx="1534">
                  <c:v>-2.1809711318189E-5</c:v>
                </c:pt>
                <c:pt idx="1535">
                  <c:v>-2.05178367988125E-5</c:v>
                </c:pt>
                <c:pt idx="1536">
                  <c:v>-1.79231396709122E-5</c:v>
                </c:pt>
                <c:pt idx="1537">
                  <c:v>-1.38066581515431E-5</c:v>
                </c:pt>
                <c:pt idx="1538">
                  <c:v>-1.63685110120015E-5</c:v>
                </c:pt>
                <c:pt idx="1539">
                  <c:v>-1.67079017755665E-5</c:v>
                </c:pt>
                <c:pt idx="1540">
                  <c:v>-1.56130928608407E-5</c:v>
                </c:pt>
                <c:pt idx="1541">
                  <c:v>-8.3545097562083E-6</c:v>
                </c:pt>
                <c:pt idx="1542">
                  <c:v>-9.32888969031429E-6</c:v>
                </c:pt>
                <c:pt idx="1543">
                  <c:v>-1.10915320430229E-5</c:v>
                </c:pt>
                <c:pt idx="1544">
                  <c:v>-1.38723466864266E-5</c:v>
                </c:pt>
                <c:pt idx="1545">
                  <c:v>-9.569747651554E-6</c:v>
                </c:pt>
                <c:pt idx="1546">
                  <c:v>-8.4858868259754E-6</c:v>
                </c:pt>
                <c:pt idx="1547">
                  <c:v>-1.12338572019373E-5</c:v>
                </c:pt>
                <c:pt idx="1548">
                  <c:v>-1.03032696244203E-5</c:v>
                </c:pt>
                <c:pt idx="1549">
                  <c:v>-5.58464320195186E-6</c:v>
                </c:pt>
                <c:pt idx="1550">
                  <c:v>-9.20846070969443E-6</c:v>
                </c:pt>
                <c:pt idx="1551">
                  <c:v>-9.06613555078007E-6</c:v>
                </c:pt>
                <c:pt idx="1552">
                  <c:v>-9.52595529496495E-6</c:v>
                </c:pt>
                <c:pt idx="1553">
                  <c:v>-4.106651167072E-6</c:v>
                </c:pt>
                <c:pt idx="1554">
                  <c:v>-4.66500371358218E-6</c:v>
                </c:pt>
                <c:pt idx="1555">
                  <c:v>-6.3729056205545E-6</c:v>
                </c:pt>
                <c:pt idx="1556">
                  <c:v>-6.40574988799625E-6</c:v>
                </c:pt>
                <c:pt idx="1557">
                  <c:v>-1.97177378335661E-6</c:v>
                </c:pt>
                <c:pt idx="1558">
                  <c:v>-6.14210729096542E-7</c:v>
                </c:pt>
                <c:pt idx="1559">
                  <c:v>1.48782238717711E-6</c:v>
                </c:pt>
                <c:pt idx="1560">
                  <c:v>-1.20658259973114E-8</c:v>
                </c:pt>
                <c:pt idx="1561">
                  <c:v>2.95486633290972E-6</c:v>
                </c:pt>
                <c:pt idx="1562">
                  <c:v>5.35338631365614E-7</c:v>
                </c:pt>
                <c:pt idx="1563">
                  <c:v>-1.67617537638058E-6</c:v>
                </c:pt>
                <c:pt idx="1564">
                  <c:v>-1.28204416707933E-6</c:v>
                </c:pt>
                <c:pt idx="1565">
                  <c:v>1.46592620888261E-6</c:v>
                </c:pt>
                <c:pt idx="1566">
                  <c:v>-1.42436932599368E-6</c:v>
                </c:pt>
                <c:pt idx="1567">
                  <c:v>-5.2890447949759E-6</c:v>
                </c:pt>
                <c:pt idx="1568">
                  <c:v>-8.93475848101297E-6</c:v>
                </c:pt>
                <c:pt idx="1569">
                  <c:v>-2.88046518257904E-6</c:v>
                </c:pt>
                <c:pt idx="1570">
                  <c:v>-5.72696836086622E-6</c:v>
                </c:pt>
                <c:pt idx="1571">
                  <c:v>-1.01718925546532E-5</c:v>
                </c:pt>
                <c:pt idx="1572">
                  <c:v>-1.14090266282934E-5</c:v>
                </c:pt>
                <c:pt idx="1573">
                  <c:v>-4.86206931823284E-6</c:v>
                </c:pt>
                <c:pt idx="1574">
                  <c:v>-7.4020260003968E-6</c:v>
                </c:pt>
                <c:pt idx="1575">
                  <c:v>-9.27414924457798E-6</c:v>
                </c:pt>
                <c:pt idx="1576">
                  <c:v>-1.13433380934099E-5</c:v>
                </c:pt>
                <c:pt idx="1577">
                  <c:v>-9.6682804538793E-6</c:v>
                </c:pt>
                <c:pt idx="1578">
                  <c:v>-1.16279884112386E-5</c:v>
                </c:pt>
                <c:pt idx="1579">
                  <c:v>-1.33906307639472E-5</c:v>
                </c:pt>
                <c:pt idx="1580">
                  <c:v>-1.64889399926214E-5</c:v>
                </c:pt>
                <c:pt idx="1581">
                  <c:v>-1.67954864887446E-5</c:v>
                </c:pt>
                <c:pt idx="1582">
                  <c:v>-2.20396211902814E-5</c:v>
                </c:pt>
                <c:pt idx="1583">
                  <c:v>-2.49956052600412E-5</c:v>
                </c:pt>
                <c:pt idx="1584">
                  <c:v>-2.55649058956986E-5</c:v>
                </c:pt>
                <c:pt idx="1585">
                  <c:v>-1.97952629150934E-5</c:v>
                </c:pt>
                <c:pt idx="1586">
                  <c:v>-2.20505692794287E-5</c:v>
                </c:pt>
                <c:pt idx="1587">
                  <c:v>-2.71414307329039E-5</c:v>
                </c:pt>
                <c:pt idx="1588">
                  <c:v>-2.49299167251577E-5</c:v>
                </c:pt>
                <c:pt idx="1589">
                  <c:v>-1.91712218336997E-5</c:v>
                </c:pt>
                <c:pt idx="1590">
                  <c:v>-2.21819463491958E-5</c:v>
                </c:pt>
                <c:pt idx="1591">
                  <c:v>-2.22038425274903E-5</c:v>
                </c:pt>
                <c:pt idx="1592">
                  <c:v>-2.15031648220658E-5</c:v>
                </c:pt>
                <c:pt idx="1593">
                  <c:v>-1.48795708879743E-5</c:v>
                </c:pt>
                <c:pt idx="1594">
                  <c:v>-1.3850450508132E-5</c:v>
                </c:pt>
                <c:pt idx="1595">
                  <c:v>-1.541602725619E-5</c:v>
                </c:pt>
                <c:pt idx="1596">
                  <c:v>-1.6346614833707E-5</c:v>
                </c:pt>
                <c:pt idx="1597">
                  <c:v>-1.20221196205399E-5</c:v>
                </c:pt>
                <c:pt idx="1598">
                  <c:v>-1.26571087910809E-5</c:v>
                </c:pt>
                <c:pt idx="1599">
                  <c:v>-1.52518059189812E-5</c:v>
                </c:pt>
                <c:pt idx="1600">
                  <c:v>-1.80216724732375E-5</c:v>
                </c:pt>
                <c:pt idx="1601">
                  <c:v>-1.09163626166668E-5</c:v>
                </c:pt>
                <c:pt idx="1602">
                  <c:v>-1.26680568802281E-5</c:v>
                </c:pt>
                <c:pt idx="1603">
                  <c:v>-1.50985326709195E-5</c:v>
                </c:pt>
                <c:pt idx="1604">
                  <c:v>-1.80545167406793E-5</c:v>
                </c:pt>
                <c:pt idx="1605">
                  <c:v>-1.40256199344882E-5</c:v>
                </c:pt>
                <c:pt idx="1606">
                  <c:v>-1.23834065623994E-5</c:v>
                </c:pt>
                <c:pt idx="1607">
                  <c:v>-1.39489833104574E-5</c:v>
                </c:pt>
                <c:pt idx="1608">
                  <c:v>-1.51094807600668E-5</c:v>
                </c:pt>
                <c:pt idx="1609">
                  <c:v>-9.31794160116704E-6</c:v>
                </c:pt>
                <c:pt idx="1610">
                  <c:v>-7.46771453528035E-6</c:v>
                </c:pt>
                <c:pt idx="1611">
                  <c:v>-6.56997122520516E-6</c:v>
                </c:pt>
                <c:pt idx="1612">
                  <c:v>-5.33283715156496E-6</c:v>
                </c:pt>
                <c:pt idx="1613">
                  <c:v>1.50971856547161E-6</c:v>
                </c:pt>
                <c:pt idx="1614">
                  <c:v>3.1726530591745E-8</c:v>
                </c:pt>
                <c:pt idx="1615">
                  <c:v>-1.24919989963752E-6</c:v>
                </c:pt>
                <c:pt idx="1616">
                  <c:v>-1.8403967135895E-6</c:v>
                </c:pt>
                <c:pt idx="1617">
                  <c:v>4.29053320887529E-6</c:v>
                </c:pt>
                <c:pt idx="1618">
                  <c:v>3.19572429414944E-6</c:v>
                </c:pt>
                <c:pt idx="1619">
                  <c:v>1.32360104996826E-6</c:v>
                </c:pt>
                <c:pt idx="1620">
                  <c:v>1.21412015849565E-6</c:v>
                </c:pt>
                <c:pt idx="1621">
                  <c:v>6.69911282127215E-6</c:v>
                </c:pt>
                <c:pt idx="1622">
                  <c:v>8.65882077863144E-6</c:v>
                </c:pt>
                <c:pt idx="1623">
                  <c:v>7.65159657708364E-6</c:v>
                </c:pt>
                <c:pt idx="1624">
                  <c:v>9.7536296933573E-6</c:v>
                </c:pt>
                <c:pt idx="1625">
                  <c:v>1.66180815886884E-5</c:v>
                </c:pt>
                <c:pt idx="1626">
                  <c:v>1.48992315925688E-5</c:v>
                </c:pt>
                <c:pt idx="1627">
                  <c:v>1.23154825538158E-5</c:v>
                </c:pt>
                <c:pt idx="1628">
                  <c:v>1.18118704530419E-5</c:v>
                </c:pt>
                <c:pt idx="1629">
                  <c:v>1.43737233135003E-5</c:v>
                </c:pt>
                <c:pt idx="1630">
                  <c:v>1.14286873328878E-5</c:v>
                </c:pt>
                <c:pt idx="1631">
                  <c:v>1.15053239569186E-5</c:v>
                </c:pt>
                <c:pt idx="1632">
                  <c:v>1.15600644026549E-5</c:v>
                </c:pt>
                <c:pt idx="1633">
                  <c:v>1.65961854103939E-5</c:v>
                </c:pt>
                <c:pt idx="1634">
                  <c:v>1.75158248987635E-5</c:v>
                </c:pt>
                <c:pt idx="1635">
                  <c:v>1.39905401933463E-5</c:v>
                </c:pt>
                <c:pt idx="1636">
                  <c:v>1.23702229995521E-5</c:v>
                </c:pt>
                <c:pt idx="1637">
                  <c:v>2.26833229762696E-5</c:v>
                </c:pt>
                <c:pt idx="1638">
                  <c:v>2.86938239181145E-5</c:v>
                </c:pt>
                <c:pt idx="1639">
                  <c:v>2.39533013173515E-5</c:v>
                </c:pt>
                <c:pt idx="1640">
                  <c:v>2.17089430421635E-5</c:v>
                </c:pt>
                <c:pt idx="1641">
                  <c:v>2.59677497204471E-5</c:v>
                </c:pt>
                <c:pt idx="1642">
                  <c:v>2.36577029103756E-5</c:v>
                </c:pt>
                <c:pt idx="1643">
                  <c:v>2.20592818948759E-5</c:v>
                </c:pt>
                <c:pt idx="1644">
                  <c:v>2.25628939956497E-5</c:v>
                </c:pt>
                <c:pt idx="1645">
                  <c:v>2.99638022591965E-5</c:v>
                </c:pt>
                <c:pt idx="1646">
                  <c:v>2.86500315615255E-5</c:v>
                </c:pt>
                <c:pt idx="1647">
                  <c:v>2.60334382553307E-5</c:v>
                </c:pt>
                <c:pt idx="1648">
                  <c:v>2.44897576855672E-5</c:v>
                </c:pt>
                <c:pt idx="1649">
                  <c:v>2.96244114956315E-5</c:v>
                </c:pt>
                <c:pt idx="1650">
                  <c:v>2.75114302902106E-5</c:v>
                </c:pt>
                <c:pt idx="1651">
                  <c:v>2.28694404917729E-5</c:v>
                </c:pt>
                <c:pt idx="1652">
                  <c:v>1.98915602437187E-5</c:v>
                </c:pt>
                <c:pt idx="1653">
                  <c:v>2.40408860305297E-5</c:v>
                </c:pt>
                <c:pt idx="1654">
                  <c:v>1.93003634297667E-5</c:v>
                </c:pt>
                <c:pt idx="1655">
                  <c:v>1.73734997398492E-5</c:v>
                </c:pt>
                <c:pt idx="1656">
                  <c:v>1.57641306352022E-5</c:v>
                </c:pt>
                <c:pt idx="1657">
                  <c:v>1.84026201196915E-5</c:v>
                </c:pt>
                <c:pt idx="1658">
                  <c:v>1.57860268134967E-5</c:v>
                </c:pt>
                <c:pt idx="1659">
                  <c:v>1.39467478367573E-5</c:v>
                </c:pt>
                <c:pt idx="1660">
                  <c:v>1.21731573949014E-5</c:v>
                </c:pt>
                <c:pt idx="1661">
                  <c:v>1.77566828600033E-5</c:v>
                </c:pt>
                <c:pt idx="1662">
                  <c:v>1.54356879607845E-5</c:v>
                </c:pt>
                <c:pt idx="1663">
                  <c:v>1.20527284142815E-5</c:v>
                </c:pt>
                <c:pt idx="1664">
                  <c:v>1.08155943406413E-5</c:v>
                </c:pt>
                <c:pt idx="1665">
                  <c:v>1.27753022980006E-5</c:v>
                </c:pt>
                <c:pt idx="1666">
                  <c:v>7.8267660034398E-6</c:v>
                </c:pt>
                <c:pt idx="1667">
                  <c:v>5.86705804608051E-6</c:v>
                </c:pt>
                <c:pt idx="1668">
                  <c:v>6.34877396855988E-6</c:v>
                </c:pt>
                <c:pt idx="1669">
                  <c:v>1.20855726817233E-5</c:v>
                </c:pt>
                <c:pt idx="1670">
                  <c:v>1.03886188638983E-5</c:v>
                </c:pt>
                <c:pt idx="1671">
                  <c:v>6.33782587941263E-6</c:v>
                </c:pt>
                <c:pt idx="1672">
                  <c:v>3.69933639492331E-6</c:v>
                </c:pt>
                <c:pt idx="1673">
                  <c:v>7.52021950731653E-6</c:v>
                </c:pt>
                <c:pt idx="1674">
                  <c:v>4.35622174375884E-6</c:v>
                </c:pt>
                <c:pt idx="1675">
                  <c:v>3.8206538330401E-7</c:v>
                </c:pt>
                <c:pt idx="1676">
                  <c:v>3.6016920500945E-7</c:v>
                </c:pt>
                <c:pt idx="1677">
                  <c:v>5.56051154995724E-6</c:v>
                </c:pt>
                <c:pt idx="1678">
                  <c:v>-3.75631231435974E-6</c:v>
                </c:pt>
                <c:pt idx="1679">
                  <c:v>-1.40365680236355E-5</c:v>
                </c:pt>
                <c:pt idx="1680">
                  <c:v>-1.53831829887483E-5</c:v>
                </c:pt>
                <c:pt idx="1681">
                  <c:v>-1.1770313570153E-5</c:v>
                </c:pt>
                <c:pt idx="1682">
                  <c:v>-1.35329559228616E-5</c:v>
                </c:pt>
                <c:pt idx="1683">
                  <c:v>-1.55474043259571E-5</c:v>
                </c:pt>
                <c:pt idx="1684">
                  <c:v>-1.59634317135529E-5</c:v>
                </c:pt>
                <c:pt idx="1685">
                  <c:v>-1.2197289046896E-5</c:v>
                </c:pt>
                <c:pt idx="1686">
                  <c:v>-1.59524836244057E-5</c:v>
                </c:pt>
                <c:pt idx="1687">
                  <c:v>-1.92807027251723E-5</c:v>
                </c:pt>
                <c:pt idx="1688">
                  <c:v>-2.12732549499733E-5</c:v>
                </c:pt>
                <c:pt idx="1689">
                  <c:v>-1.59415355352584E-5</c:v>
                </c:pt>
                <c:pt idx="1690">
                  <c:v>-1.73866833026966E-5</c:v>
                </c:pt>
                <c:pt idx="1691">
                  <c:v>-2.1514112911213E-5</c:v>
                </c:pt>
                <c:pt idx="1692">
                  <c:v>-2.48751762794214E-5</c:v>
                </c:pt>
                <c:pt idx="1693">
                  <c:v>-1.88208829809874E-5</c:v>
                </c:pt>
                <c:pt idx="1694">
                  <c:v>-2.11856702367952E-5</c:v>
                </c:pt>
                <c:pt idx="1695">
                  <c:v>-2.26089218259389E-5</c:v>
                </c:pt>
                <c:pt idx="1696">
                  <c:v>-2.23790119538464E-5</c:v>
                </c:pt>
                <c:pt idx="1697">
                  <c:v>-1.50328441360359E-5</c:v>
                </c:pt>
                <c:pt idx="1698">
                  <c:v>-1.49562075120051E-5</c:v>
                </c:pt>
                <c:pt idx="1699">
                  <c:v>-2.05287848879598E-5</c:v>
                </c:pt>
                <c:pt idx="1700">
                  <c:v>-2.23571157755519E-5</c:v>
                </c:pt>
                <c:pt idx="1701">
                  <c:v>-1.80654648298266E-5</c:v>
                </c:pt>
                <c:pt idx="1702">
                  <c:v>-2.26855584499696E-5</c:v>
                </c:pt>
                <c:pt idx="1703">
                  <c:v>-2.48204358336851E-5</c:v>
                </c:pt>
                <c:pt idx="1704">
                  <c:v>-2.56305944305822E-5</c:v>
                </c:pt>
                <c:pt idx="1705">
                  <c:v>-2.06163696011378E-5</c:v>
                </c:pt>
                <c:pt idx="1706">
                  <c:v>-2.32001186398908E-5</c:v>
                </c:pt>
                <c:pt idx="1707">
                  <c:v>-2.78749527057702E-5</c:v>
                </c:pt>
                <c:pt idx="1708">
                  <c:v>-2.80939144887153E-5</c:v>
                </c:pt>
                <c:pt idx="1709">
                  <c:v>-2.08024871166412E-5</c:v>
                </c:pt>
                <c:pt idx="1710">
                  <c:v>-2.17768670507472E-5</c:v>
                </c:pt>
                <c:pt idx="1711">
                  <c:v>-2.39007963453154E-5</c:v>
                </c:pt>
                <c:pt idx="1712">
                  <c:v>-2.15907495352438E-5</c:v>
                </c:pt>
                <c:pt idx="1713">
                  <c:v>-1.66969536864193E-5</c:v>
                </c:pt>
                <c:pt idx="1714">
                  <c:v>-1.81421014538574E-5</c:v>
                </c:pt>
                <c:pt idx="1715">
                  <c:v>-1.81749457212991E-5</c:v>
                </c:pt>
                <c:pt idx="1716">
                  <c:v>-2.00470689654804E-5</c:v>
                </c:pt>
                <c:pt idx="1717">
                  <c:v>-1.58648989112276E-5</c:v>
                </c:pt>
                <c:pt idx="1718">
                  <c:v>-1.64451476360323E-5</c:v>
                </c:pt>
                <c:pt idx="1719">
                  <c:v>-1.7069188717426E-5</c:v>
                </c:pt>
                <c:pt idx="1720">
                  <c:v>-1.90398447639326E-5</c:v>
                </c:pt>
                <c:pt idx="1721">
                  <c:v>-1.54269753453373E-5</c:v>
                </c:pt>
                <c:pt idx="1722">
                  <c:v>-1.45620763027039E-5</c:v>
                </c:pt>
                <c:pt idx="1723">
                  <c:v>-1.63794591011488E-5</c:v>
                </c:pt>
                <c:pt idx="1724">
                  <c:v>-1.68283307561864E-5</c:v>
                </c:pt>
                <c:pt idx="1725">
                  <c:v>-1.01171521089169E-5</c:v>
                </c:pt>
                <c:pt idx="1726">
                  <c:v>-1.16827288569749E-5</c:v>
                </c:pt>
                <c:pt idx="1727">
                  <c:v>-1.4901467066269E-5</c:v>
                </c:pt>
                <c:pt idx="1728">
                  <c:v>-1.55802485933989E-5</c:v>
                </c:pt>
                <c:pt idx="1729">
                  <c:v>-8.78148523295136E-6</c:v>
                </c:pt>
                <c:pt idx="1730">
                  <c:v>-9.92008650426627E-6</c:v>
                </c:pt>
                <c:pt idx="1731">
                  <c:v>-1.17374693027111E-5</c:v>
                </c:pt>
                <c:pt idx="1732">
                  <c:v>-1.13433380934099E-5</c:v>
                </c:pt>
                <c:pt idx="1733">
                  <c:v>-4.71974415931848E-6</c:v>
                </c:pt>
                <c:pt idx="1734">
                  <c:v>-7.21590848489339E-6</c:v>
                </c:pt>
                <c:pt idx="1735">
                  <c:v>-9.01139510504377E-6</c:v>
                </c:pt>
                <c:pt idx="1736">
                  <c:v>-9.4602667600814E-6</c:v>
                </c:pt>
                <c:pt idx="1737">
                  <c:v>-4.2818205934281E-6</c:v>
                </c:pt>
                <c:pt idx="1738">
                  <c:v>-5.47516231047931E-6</c:v>
                </c:pt>
                <c:pt idx="1739">
                  <c:v>-1.02704253569785E-5</c:v>
                </c:pt>
                <c:pt idx="1740">
                  <c:v>-1.1179116756201E-5</c:v>
                </c:pt>
                <c:pt idx="1741">
                  <c:v>-6.12109957016754E-6</c:v>
                </c:pt>
                <c:pt idx="1742">
                  <c:v>-5.95687823295869E-6</c:v>
                </c:pt>
                <c:pt idx="1743">
                  <c:v>-5.3109409732704E-6</c:v>
                </c:pt>
                <c:pt idx="1744">
                  <c:v>-4.1832877911028E-6</c:v>
                </c:pt>
                <c:pt idx="1745">
                  <c:v>1.76152461585857E-6</c:v>
                </c:pt>
                <c:pt idx="1746">
                  <c:v>-6.03262639949293E-7</c:v>
                </c:pt>
                <c:pt idx="1747">
                  <c:v>-2.97899798490434E-6</c:v>
                </c:pt>
                <c:pt idx="1748">
                  <c:v>-1.68712346552783E-6</c:v>
                </c:pt>
                <c:pt idx="1749">
                  <c:v>1.82721315074212E-6</c:v>
                </c:pt>
                <c:pt idx="1750">
                  <c:v>-3.30744065932211E-6</c:v>
                </c:pt>
                <c:pt idx="1751">
                  <c:v>-8.3545097562083E-6</c:v>
                </c:pt>
                <c:pt idx="1752">
                  <c:v>-8.68295243062606E-6</c:v>
                </c:pt>
                <c:pt idx="1753">
                  <c:v>-5.1357715469143E-6</c:v>
                </c:pt>
                <c:pt idx="1754">
                  <c:v>-7.36918173295499E-6</c:v>
                </c:pt>
                <c:pt idx="1755">
                  <c:v>-1.07849855468997E-5</c:v>
                </c:pt>
                <c:pt idx="1756">
                  <c:v>-1.30731361786767E-5</c:v>
                </c:pt>
                <c:pt idx="1757">
                  <c:v>-7.77426103140356E-6</c:v>
                </c:pt>
                <c:pt idx="1758">
                  <c:v>-1.00295673957388E-5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794296"/>
        <c:axId val="543805192"/>
      </c:scatterChart>
      <c:valAx>
        <c:axId val="543794296"/>
        <c:scaling>
          <c:orientation val="minMax"/>
          <c:max val="750.0"/>
          <c:min val="350.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543805192"/>
        <c:crosses val="autoZero"/>
        <c:crossBetween val="midCat"/>
        <c:majorUnit val="50.0"/>
      </c:valAx>
      <c:valAx>
        <c:axId val="543805192"/>
        <c:scaling>
          <c:orientation val="minMax"/>
          <c:max val="0.01"/>
          <c:min val="0.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normalized output</a:t>
                </a:r>
              </a:p>
            </c:rich>
          </c:tx>
          <c:layout/>
          <c:overlay val="0"/>
        </c:title>
        <c:numFmt formatCode="0.0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54379429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07222957661783"/>
          <c:y val="0.120345177581312"/>
          <c:w val="0.3275071819115"/>
          <c:h val="0.168430473472336"/>
        </c:manualLayout>
      </c:layout>
      <c:overlay val="0"/>
      <c:spPr>
        <a:solidFill>
          <a:srgbClr val="FFFF00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CLAP and PSAP noise vs. Averaging Interval</a:t>
            </a:r>
          </a:p>
          <a:p>
            <a:pPr>
              <a:defRPr/>
            </a:pPr>
            <a:r>
              <a:rPr lang="en-US"/>
              <a:t>Smoothers: PSAP=4-sec boxcar, CLAP=3-sec 1-pole/4-pass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4773465469979"/>
          <c:y val="0.137167207040296"/>
          <c:w val="0.839321954899922"/>
          <c:h val="0.757422969187675"/>
        </c:manualLayout>
      </c:layout>
      <c:scatterChart>
        <c:scatterStyle val="smoothMarker"/>
        <c:varyColors val="0"/>
        <c:ser>
          <c:idx val="1"/>
          <c:order val="0"/>
          <c:tx>
            <c:v>green PSAP#094 (0.11 @ 60s)</c:v>
          </c:tx>
          <c:spPr>
            <a:ln w="19050">
              <a:solidFill>
                <a:srgbClr val="008000"/>
              </a:solidFill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'PSAP#094'!$A$2:$A$17</c:f>
              <c:numCache>
                <c:formatCode>General</c:formatCode>
                <c:ptCount val="16"/>
                <c:pt idx="0">
                  <c:v>4.0</c:v>
                </c:pt>
                <c:pt idx="1">
                  <c:v>8.0</c:v>
                </c:pt>
                <c:pt idx="2">
                  <c:v>12.0</c:v>
                </c:pt>
                <c:pt idx="3">
                  <c:v>16.0</c:v>
                </c:pt>
                <c:pt idx="4">
                  <c:v>24.0</c:v>
                </c:pt>
                <c:pt idx="5">
                  <c:v>40.0</c:v>
                </c:pt>
                <c:pt idx="6">
                  <c:v>64.0</c:v>
                </c:pt>
                <c:pt idx="7">
                  <c:v>100.0</c:v>
                </c:pt>
                <c:pt idx="8">
                  <c:v>160.0</c:v>
                </c:pt>
                <c:pt idx="9">
                  <c:v>252.0</c:v>
                </c:pt>
                <c:pt idx="10">
                  <c:v>400.0</c:v>
                </c:pt>
                <c:pt idx="11">
                  <c:v>632.0</c:v>
                </c:pt>
                <c:pt idx="12">
                  <c:v>1000.0</c:v>
                </c:pt>
                <c:pt idx="13">
                  <c:v>1584.0</c:v>
                </c:pt>
                <c:pt idx="14">
                  <c:v>2512.0</c:v>
                </c:pt>
                <c:pt idx="15">
                  <c:v>3980.0</c:v>
                </c:pt>
              </c:numCache>
            </c:numRef>
          </c:xVal>
          <c:yVal>
            <c:numRef>
              <c:f>'PSAP#094'!$J$2:$J$17</c:f>
              <c:numCache>
                <c:formatCode>0.00E+00</c:formatCode>
                <c:ptCount val="16"/>
                <c:pt idx="0">
                  <c:v>1.186</c:v>
                </c:pt>
                <c:pt idx="1">
                  <c:v>0.6886</c:v>
                </c:pt>
                <c:pt idx="2">
                  <c:v>0.4691</c:v>
                </c:pt>
                <c:pt idx="3">
                  <c:v>0.3584</c:v>
                </c:pt>
                <c:pt idx="4">
                  <c:v>0.2482</c:v>
                </c:pt>
                <c:pt idx="5">
                  <c:v>0.1594</c:v>
                </c:pt>
                <c:pt idx="6">
                  <c:v>0.1108</c:v>
                </c:pt>
                <c:pt idx="7">
                  <c:v>0.08411</c:v>
                </c:pt>
                <c:pt idx="8">
                  <c:v>0.06464</c:v>
                </c:pt>
                <c:pt idx="9">
                  <c:v>0.05336</c:v>
                </c:pt>
                <c:pt idx="10">
                  <c:v>0.04705</c:v>
                </c:pt>
                <c:pt idx="11">
                  <c:v>0.04232</c:v>
                </c:pt>
                <c:pt idx="12">
                  <c:v>0.03996</c:v>
                </c:pt>
                <c:pt idx="13">
                  <c:v>0.03654</c:v>
                </c:pt>
                <c:pt idx="14">
                  <c:v>0.03598</c:v>
                </c:pt>
                <c:pt idx="15">
                  <c:v>0.03217</c:v>
                </c:pt>
              </c:numCache>
            </c:numRef>
          </c:yVal>
          <c:smooth val="1"/>
        </c:ser>
        <c:ser>
          <c:idx val="4"/>
          <c:order val="1"/>
          <c:tx>
            <c:v>green PSAP#106 (0.09 @ 60s)</c:v>
          </c:tx>
          <c:spPr>
            <a:ln w="19050">
              <a:solidFill>
                <a:srgbClr val="008000"/>
              </a:solidFill>
            </a:ln>
          </c:spPr>
          <c:marker>
            <c:symbol val="diamond"/>
            <c:size val="7"/>
            <c:spPr>
              <a:solidFill>
                <a:schemeClr val="bg1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'PSAP#106'!$A$2:$A$17</c:f>
              <c:numCache>
                <c:formatCode>General</c:formatCode>
                <c:ptCount val="16"/>
                <c:pt idx="0">
                  <c:v>4.0</c:v>
                </c:pt>
                <c:pt idx="1">
                  <c:v>8.0</c:v>
                </c:pt>
                <c:pt idx="2">
                  <c:v>12.0</c:v>
                </c:pt>
                <c:pt idx="3">
                  <c:v>16.0</c:v>
                </c:pt>
                <c:pt idx="4">
                  <c:v>24.0</c:v>
                </c:pt>
                <c:pt idx="5">
                  <c:v>40.0</c:v>
                </c:pt>
                <c:pt idx="6">
                  <c:v>64.0</c:v>
                </c:pt>
                <c:pt idx="7">
                  <c:v>100.0</c:v>
                </c:pt>
                <c:pt idx="8">
                  <c:v>160.0</c:v>
                </c:pt>
                <c:pt idx="9">
                  <c:v>252.0</c:v>
                </c:pt>
                <c:pt idx="10">
                  <c:v>400.0</c:v>
                </c:pt>
                <c:pt idx="11">
                  <c:v>632.0</c:v>
                </c:pt>
                <c:pt idx="12">
                  <c:v>1000.0</c:v>
                </c:pt>
                <c:pt idx="13">
                  <c:v>1584.0</c:v>
                </c:pt>
                <c:pt idx="14">
                  <c:v>2512.0</c:v>
                </c:pt>
                <c:pt idx="15">
                  <c:v>3980.0</c:v>
                </c:pt>
              </c:numCache>
            </c:numRef>
          </c:xVal>
          <c:yVal>
            <c:numRef>
              <c:f>'PSAP#106'!$J$2:$J$17</c:f>
              <c:numCache>
                <c:formatCode>0.00E+00</c:formatCode>
                <c:ptCount val="16"/>
                <c:pt idx="0">
                  <c:v>0.9554</c:v>
                </c:pt>
                <c:pt idx="1">
                  <c:v>0.5436</c:v>
                </c:pt>
                <c:pt idx="2">
                  <c:v>0.3772</c:v>
                </c:pt>
                <c:pt idx="3">
                  <c:v>0.2936</c:v>
                </c:pt>
                <c:pt idx="4">
                  <c:v>0.2049</c:v>
                </c:pt>
                <c:pt idx="5">
                  <c:v>0.1324</c:v>
                </c:pt>
                <c:pt idx="6">
                  <c:v>0.09083</c:v>
                </c:pt>
                <c:pt idx="7">
                  <c:v>0.06542</c:v>
                </c:pt>
                <c:pt idx="8">
                  <c:v>0.05075</c:v>
                </c:pt>
                <c:pt idx="9">
                  <c:v>0.0404</c:v>
                </c:pt>
                <c:pt idx="10">
                  <c:v>0.0363</c:v>
                </c:pt>
                <c:pt idx="11">
                  <c:v>0.03231</c:v>
                </c:pt>
                <c:pt idx="12">
                  <c:v>0.03076</c:v>
                </c:pt>
                <c:pt idx="13">
                  <c:v>0.02712</c:v>
                </c:pt>
                <c:pt idx="14">
                  <c:v>0.0273</c:v>
                </c:pt>
                <c:pt idx="15">
                  <c:v>0.02427</c:v>
                </c:pt>
              </c:numCache>
            </c:numRef>
          </c:yVal>
          <c:smooth val="1"/>
        </c:ser>
        <c:ser>
          <c:idx val="2"/>
          <c:order val="2"/>
          <c:tx>
            <c:v>blue CLAP#001 (0.18 @ 60s)</c:v>
          </c:tx>
          <c:spPr>
            <a:ln>
              <a:solidFill>
                <a:srgbClr val="0000FF"/>
              </a:solidFill>
            </a:ln>
          </c:spPr>
          <c:marker>
            <c:symbol val="circ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'CLAP#001'!$A$2:$A$19</c:f>
              <c:numCache>
                <c:formatCode>General</c:formatCode>
                <c:ptCount val="18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6.0</c:v>
                </c:pt>
                <c:pt idx="4">
                  <c:v>10.0</c:v>
                </c:pt>
                <c:pt idx="5">
                  <c:v>16.0</c:v>
                </c:pt>
                <c:pt idx="6">
                  <c:v>25.0</c:v>
                </c:pt>
                <c:pt idx="7">
                  <c:v>40.0</c:v>
                </c:pt>
                <c:pt idx="8">
                  <c:v>63.0</c:v>
                </c:pt>
                <c:pt idx="9">
                  <c:v>100.0</c:v>
                </c:pt>
                <c:pt idx="10">
                  <c:v>158.0</c:v>
                </c:pt>
                <c:pt idx="11">
                  <c:v>251.0</c:v>
                </c:pt>
                <c:pt idx="12">
                  <c:v>398.0</c:v>
                </c:pt>
                <c:pt idx="13">
                  <c:v>631.0</c:v>
                </c:pt>
                <c:pt idx="14">
                  <c:v>1000.0</c:v>
                </c:pt>
                <c:pt idx="15">
                  <c:v>1585.0</c:v>
                </c:pt>
                <c:pt idx="16">
                  <c:v>2512.0</c:v>
                </c:pt>
                <c:pt idx="17">
                  <c:v>3981.0</c:v>
                </c:pt>
              </c:numCache>
            </c:numRef>
          </c:xVal>
          <c:yVal>
            <c:numRef>
              <c:f>'CLAP#001'!$F$2:$F$19</c:f>
              <c:numCache>
                <c:formatCode>0.00E+00</c:formatCode>
                <c:ptCount val="18"/>
                <c:pt idx="0">
                  <c:v>1.764</c:v>
                </c:pt>
                <c:pt idx="1">
                  <c:v>1.621</c:v>
                </c:pt>
                <c:pt idx="2">
                  <c:v>1.478</c:v>
                </c:pt>
                <c:pt idx="3">
                  <c:v>1.224</c:v>
                </c:pt>
                <c:pt idx="4">
                  <c:v>0.8737</c:v>
                </c:pt>
                <c:pt idx="5">
                  <c:v>0.5851</c:v>
                </c:pt>
                <c:pt idx="6">
                  <c:v>0.3839</c:v>
                </c:pt>
                <c:pt idx="7">
                  <c:v>0.2552</c:v>
                </c:pt>
                <c:pt idx="8">
                  <c:v>0.1765</c:v>
                </c:pt>
                <c:pt idx="9">
                  <c:v>0.1188</c:v>
                </c:pt>
                <c:pt idx="10">
                  <c:v>0.06861</c:v>
                </c:pt>
                <c:pt idx="11">
                  <c:v>0.04877</c:v>
                </c:pt>
                <c:pt idx="12">
                  <c:v>0.0278</c:v>
                </c:pt>
                <c:pt idx="13">
                  <c:v>0.02213</c:v>
                </c:pt>
                <c:pt idx="14">
                  <c:v>0.01524</c:v>
                </c:pt>
                <c:pt idx="15">
                  <c:v>0.007857</c:v>
                </c:pt>
                <c:pt idx="16">
                  <c:v>0.008103</c:v>
                </c:pt>
                <c:pt idx="17">
                  <c:v>0.006172</c:v>
                </c:pt>
              </c:numCache>
            </c:numRef>
          </c:yVal>
          <c:smooth val="1"/>
        </c:ser>
        <c:ser>
          <c:idx val="0"/>
          <c:order val="3"/>
          <c:tx>
            <c:v>green CLAP#001 (0.15 @ 60s)</c:v>
          </c:tx>
          <c:spPr>
            <a:ln>
              <a:solidFill>
                <a:srgbClr val="008000"/>
              </a:solidFill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'CLAP#001'!$A$2:$A$19</c:f>
              <c:numCache>
                <c:formatCode>General</c:formatCode>
                <c:ptCount val="18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6.0</c:v>
                </c:pt>
                <c:pt idx="4">
                  <c:v>10.0</c:v>
                </c:pt>
                <c:pt idx="5">
                  <c:v>16.0</c:v>
                </c:pt>
                <c:pt idx="6">
                  <c:v>25.0</c:v>
                </c:pt>
                <c:pt idx="7">
                  <c:v>40.0</c:v>
                </c:pt>
                <c:pt idx="8">
                  <c:v>63.0</c:v>
                </c:pt>
                <c:pt idx="9">
                  <c:v>100.0</c:v>
                </c:pt>
                <c:pt idx="10">
                  <c:v>158.0</c:v>
                </c:pt>
                <c:pt idx="11">
                  <c:v>251.0</c:v>
                </c:pt>
                <c:pt idx="12">
                  <c:v>398.0</c:v>
                </c:pt>
                <c:pt idx="13">
                  <c:v>631.0</c:v>
                </c:pt>
                <c:pt idx="14">
                  <c:v>1000.0</c:v>
                </c:pt>
                <c:pt idx="15">
                  <c:v>1585.0</c:v>
                </c:pt>
                <c:pt idx="16">
                  <c:v>2512.0</c:v>
                </c:pt>
                <c:pt idx="17">
                  <c:v>3981.0</c:v>
                </c:pt>
              </c:numCache>
            </c:numRef>
          </c:xVal>
          <c:yVal>
            <c:numRef>
              <c:f>'CLAP#001'!$J$2:$J$19</c:f>
              <c:numCache>
                <c:formatCode>0.00E+00</c:formatCode>
                <c:ptCount val="18"/>
                <c:pt idx="0">
                  <c:v>1.737</c:v>
                </c:pt>
                <c:pt idx="1">
                  <c:v>1.59</c:v>
                </c:pt>
                <c:pt idx="2">
                  <c:v>1.441</c:v>
                </c:pt>
                <c:pt idx="3">
                  <c:v>1.187</c:v>
                </c:pt>
                <c:pt idx="4">
                  <c:v>0.8278</c:v>
                </c:pt>
                <c:pt idx="5">
                  <c:v>0.5572</c:v>
                </c:pt>
                <c:pt idx="6">
                  <c:v>0.3521</c:v>
                </c:pt>
                <c:pt idx="7">
                  <c:v>0.2336</c:v>
                </c:pt>
                <c:pt idx="8">
                  <c:v>0.151</c:v>
                </c:pt>
                <c:pt idx="9">
                  <c:v>0.09032</c:v>
                </c:pt>
                <c:pt idx="10">
                  <c:v>0.06628</c:v>
                </c:pt>
                <c:pt idx="11">
                  <c:v>0.04183</c:v>
                </c:pt>
                <c:pt idx="12">
                  <c:v>0.02521</c:v>
                </c:pt>
                <c:pt idx="13">
                  <c:v>0.01685</c:v>
                </c:pt>
                <c:pt idx="14">
                  <c:v>0.01081</c:v>
                </c:pt>
                <c:pt idx="15">
                  <c:v>0.01083</c:v>
                </c:pt>
                <c:pt idx="16">
                  <c:v>0.007141</c:v>
                </c:pt>
                <c:pt idx="17">
                  <c:v>0.007368</c:v>
                </c:pt>
              </c:numCache>
            </c:numRef>
          </c:yVal>
          <c:smooth val="1"/>
        </c:ser>
        <c:ser>
          <c:idx val="3"/>
          <c:order val="4"/>
          <c:tx>
            <c:v>red CLAP#001 (0.11 @ 60s)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'CLAP#001'!$A$2:$A$19</c:f>
              <c:numCache>
                <c:formatCode>General</c:formatCode>
                <c:ptCount val="18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6.0</c:v>
                </c:pt>
                <c:pt idx="4">
                  <c:v>10.0</c:v>
                </c:pt>
                <c:pt idx="5">
                  <c:v>16.0</c:v>
                </c:pt>
                <c:pt idx="6">
                  <c:v>25.0</c:v>
                </c:pt>
                <c:pt idx="7">
                  <c:v>40.0</c:v>
                </c:pt>
                <c:pt idx="8">
                  <c:v>63.0</c:v>
                </c:pt>
                <c:pt idx="9">
                  <c:v>100.0</c:v>
                </c:pt>
                <c:pt idx="10">
                  <c:v>158.0</c:v>
                </c:pt>
                <c:pt idx="11">
                  <c:v>251.0</c:v>
                </c:pt>
                <c:pt idx="12">
                  <c:v>398.0</c:v>
                </c:pt>
                <c:pt idx="13">
                  <c:v>631.0</c:v>
                </c:pt>
                <c:pt idx="14">
                  <c:v>1000.0</c:v>
                </c:pt>
                <c:pt idx="15">
                  <c:v>1585.0</c:v>
                </c:pt>
                <c:pt idx="16">
                  <c:v>2512.0</c:v>
                </c:pt>
                <c:pt idx="17">
                  <c:v>3981.0</c:v>
                </c:pt>
              </c:numCache>
            </c:numRef>
          </c:xVal>
          <c:yVal>
            <c:numRef>
              <c:f>'CLAP#001'!$N$2:$N$19</c:f>
              <c:numCache>
                <c:formatCode>0.00E+00</c:formatCode>
                <c:ptCount val="18"/>
                <c:pt idx="0">
                  <c:v>1.343</c:v>
                </c:pt>
                <c:pt idx="1">
                  <c:v>1.224</c:v>
                </c:pt>
                <c:pt idx="2">
                  <c:v>1.115</c:v>
                </c:pt>
                <c:pt idx="3">
                  <c:v>0.906</c:v>
                </c:pt>
                <c:pt idx="4">
                  <c:v>0.6303</c:v>
                </c:pt>
                <c:pt idx="5">
                  <c:v>0.4156</c:v>
                </c:pt>
                <c:pt idx="6">
                  <c:v>0.2657</c:v>
                </c:pt>
                <c:pt idx="7">
                  <c:v>0.1704</c:v>
                </c:pt>
                <c:pt idx="8">
                  <c:v>0.112</c:v>
                </c:pt>
                <c:pt idx="9">
                  <c:v>0.07656</c:v>
                </c:pt>
                <c:pt idx="10">
                  <c:v>0.05218</c:v>
                </c:pt>
                <c:pt idx="11">
                  <c:v>0.03017</c:v>
                </c:pt>
                <c:pt idx="12">
                  <c:v>0.01851</c:v>
                </c:pt>
                <c:pt idx="13">
                  <c:v>0.01326</c:v>
                </c:pt>
                <c:pt idx="14">
                  <c:v>0.008158</c:v>
                </c:pt>
                <c:pt idx="15">
                  <c:v>0.006151</c:v>
                </c:pt>
                <c:pt idx="16">
                  <c:v>0.01106</c:v>
                </c:pt>
                <c:pt idx="17">
                  <c:v>0.004577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242040"/>
        <c:axId val="556131128"/>
      </c:scatterChart>
      <c:valAx>
        <c:axId val="556242040"/>
        <c:scaling>
          <c:logBase val="10.0"/>
          <c:orientation val="minMax"/>
          <c:max val="1000.0"/>
          <c:min val="1.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/>
                  <a:t>averaging interval (s) 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out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56131128"/>
        <c:crossesAt val="0.01"/>
        <c:crossBetween val="midCat"/>
      </c:valAx>
      <c:valAx>
        <c:axId val="556131128"/>
        <c:scaling>
          <c:logBase val="10.0"/>
          <c:orientation val="minMax"/>
          <c:min val="0.01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/>
                  <a:t>noise (Mm</a:t>
                </a:r>
                <a:r>
                  <a:rPr lang="en-US" sz="1600" baseline="30000"/>
                  <a:t>-1</a:t>
                </a:r>
                <a:r>
                  <a:rPr lang="en-US" sz="1600"/>
                  <a:t>, 1-σ) 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0" sourceLinked="0"/>
        <c:majorTickMark val="cross"/>
        <c:minorTickMark val="out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56242040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51432379907178"/>
          <c:y val="0.152941176470588"/>
          <c:w val="0.27642562579277"/>
          <c:h val="0.266510476557594"/>
        </c:manualLayout>
      </c:layout>
      <c:overlay val="0"/>
      <c:spPr>
        <a:solidFill>
          <a:srgbClr val="FFFF66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951663" cy="9240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6951663" cy="9240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067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13188" y="0"/>
            <a:ext cx="30067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62050" y="690563"/>
            <a:ext cx="4595813" cy="3446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03288" y="4370388"/>
            <a:ext cx="5113337" cy="421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15388"/>
            <a:ext cx="30067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13188" y="8815388"/>
            <a:ext cx="30067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A2663184-F019-B94A-8E43-22468024F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14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31EB0-3FA1-4F41-BCCC-6A31E3DD1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0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3AD8-C13C-CB4B-B6AB-B80396E94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04800"/>
            <a:ext cx="1960562" cy="578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2463" cy="578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88C56-07DA-804D-BC3D-A14D2F5FC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9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69225" cy="606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46513" cy="2360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4713" y="1219200"/>
            <a:ext cx="3846512" cy="2360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2213"/>
            <a:ext cx="3846513" cy="236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4713" y="3732213"/>
            <a:ext cx="3846512" cy="236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FCE89-94D3-F344-937A-FD2B1A9C2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69225" cy="606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46513" cy="2360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3732213"/>
            <a:ext cx="3846513" cy="236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84713" y="1219200"/>
            <a:ext cx="3846512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7BA8-2826-604A-97D6-A9DD8660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69225" cy="606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46513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4713" y="1219200"/>
            <a:ext cx="3846512" cy="2360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4713" y="3732213"/>
            <a:ext cx="3846512" cy="236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5519F-67D7-5D41-8FC8-CD1EC1050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5607B-2575-7443-8D73-0E9F7F4FC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3FB3-FC07-AE4B-A83F-FF48EAC38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46513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219200"/>
            <a:ext cx="3846512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D4A98-4E47-F247-8AE2-141AF96D9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7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4465-CB22-574B-83AE-C7001F9D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3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1636-F901-8E42-9188-B4D31C6BC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8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060DA-0072-BC4D-B5BA-96024DEE9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BEB10-60FF-5049-BCF5-C21C602B7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CFF9B-A54C-C144-A402-4DAE35C59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9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9E4FF"/>
            </a:gs>
            <a:gs pos="100000">
              <a:srgbClr val="57B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78454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553200"/>
            <a:ext cx="1825625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CCECFF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J. Ogren  04/29/09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286000" y="6553200"/>
            <a:ext cx="45688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53200"/>
            <a:ext cx="12160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DC99DF57-9566-0240-AD4B-08AE4DD45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943600"/>
            <a:ext cx="9064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 u="sng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 u="sng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 u="sng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 u="sng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 u="sng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 u="sng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 u="sng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 u="sng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b="1" u="sng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800" b="1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-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75000"/>
        <a:buFont typeface="Courier New" charset="0"/>
        <a:buChar char="o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charset="0"/>
        <a:buChar char="§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>
                <a:latin typeface="Arial" charset="0"/>
              </a:rPr>
              <a:t>NOAA CLAP: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Continuous Light Absorption Photometer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5425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Why bother with a new instrument?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lost data due to overloaded filters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unheated sample block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leak-prone filter holder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"black box" internal processing of PSAP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User interface – KISS (Keep It Simple, Stupid!)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filter change button and status indicator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flow control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primary user interface is through 'cpd' software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Data output optimized for machine processing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Firmware can be upgraded in the field, remotely from Boulder 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Characterization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internal construction (photos)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noise vs. averaging time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LED intensity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  <a:ea typeface="MS Gothic" charset="0"/>
                <a:cs typeface="MS Gothic" charset="0"/>
              </a:rPr>
              <a:t>planned open source release of drawings, schematics, code</a:t>
            </a:r>
          </a:p>
          <a:p>
            <a:pPr>
              <a:lnSpc>
                <a:spcPct val="80000"/>
              </a:lnSpc>
            </a:pPr>
            <a:endParaRPr lang="en-US" sz="1800">
              <a:latin typeface="Arial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CCECFF"/>
                </a:solidFill>
                <a:cs typeface="Arial Unicode MS" charset="0"/>
              </a:rPr>
              <a:t>J. Ogren  04/29/09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NOAA CLAP – Assembled Product</a:t>
            </a:r>
          </a:p>
        </p:txBody>
      </p:sp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CCECFF"/>
                </a:solidFill>
                <a:cs typeface="Arial Unicode MS" charset="0"/>
              </a:rPr>
              <a:t>J. Ogren  04/29/09</a:t>
            </a:r>
          </a:p>
        </p:txBody>
      </p:sp>
      <p:pic>
        <p:nvPicPr>
          <p:cNvPr id="18435" name="Picture 3" descr="P10003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P10003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100036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733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29" descr="CLAP3W_cutaw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798513"/>
            <a:ext cx="40370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NOAA CLAP – Light Source Internal View</a:t>
            </a:r>
          </a:p>
        </p:txBody>
      </p:sp>
      <p:sp>
        <p:nvSpPr>
          <p:cNvPr id="1945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CCECFF"/>
                </a:solidFill>
                <a:cs typeface="Arial Unicode MS" charset="0"/>
              </a:rPr>
              <a:t>J. Ogren  04/29/09</a:t>
            </a:r>
          </a:p>
        </p:txBody>
      </p:sp>
      <p:pic>
        <p:nvPicPr>
          <p:cNvPr id="19459" name="Picture 8" descr="P10003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4075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P10003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P10003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4075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P100032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NOAA CLAP – Assembly Details</a:t>
            </a:r>
          </a:p>
        </p:txBody>
      </p:sp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CCECFF"/>
                </a:solidFill>
                <a:cs typeface="Arial Unicode MS" charset="0"/>
              </a:rPr>
              <a:t>J. Ogren  04/29/09</a:t>
            </a:r>
          </a:p>
        </p:txBody>
      </p:sp>
      <p:pic>
        <p:nvPicPr>
          <p:cNvPr id="20483" name="Picture 3" descr="P10003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P10003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P10003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P100034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CCECFF"/>
                </a:solidFill>
                <a:cs typeface="Arial Unicode MS" charset="0"/>
              </a:rPr>
              <a:t>J. Ogren  04/29/09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86581" y="516644"/>
          <a:ext cx="8570838" cy="582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CCECFF"/>
                </a:solidFill>
                <a:cs typeface="Arial Unicode MS" charset="0"/>
              </a:rPr>
              <a:t>J. Ogren  04/29/09</a:t>
            </a:r>
          </a:p>
        </p:txBody>
      </p:sp>
      <p:graphicFrame>
        <p:nvGraphicFramePr>
          <p:cNvPr id="7" name="Shape"/>
          <p:cNvGraphicFramePr>
            <a:graphicFrameLocks noGrp="1"/>
          </p:cNvGraphicFramePr>
          <p:nvPr/>
        </p:nvGraphicFramePr>
        <p:xfrm>
          <a:off x="287574" y="513109"/>
          <a:ext cx="8568851" cy="583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2" descr="CLAP_vs_PSAP_doy107.5-129 cop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5" b="-1465"/>
          <a:stretch>
            <a:fillRect/>
          </a:stretch>
        </p:blipFill>
        <p:spPr/>
      </p:pic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CLAP vs. PSAP Comparison</a:t>
            </a:r>
          </a:p>
        </p:txBody>
      </p:sp>
      <p:sp>
        <p:nvSpPr>
          <p:cNvPr id="2355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CCECFF"/>
                </a:solidFill>
                <a:cs typeface="Arial Unicode MS" charset="0"/>
              </a:rPr>
              <a:t>J. Ogren  04/29/09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4267200"/>
            <a:ext cx="1295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  <a:cs typeface="MS Gothic" charset="0"/>
              </a:rPr>
              <a:t>ap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MS Gothic" charset="0"/>
              </a:rPr>
              <a:t> (Mm</a:t>
            </a:r>
            <a:r>
              <a:rPr lang="en-US" sz="2800" baseline="30000" dirty="0">
                <a:solidFill>
                  <a:schemeClr val="tx1"/>
                </a:solidFill>
                <a:latin typeface="+mn-lt"/>
                <a:cs typeface="MS Gothic" charset="0"/>
              </a:rPr>
              <a:t>-1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MS Gothic" charset="0"/>
              </a:rPr>
              <a:t>)</a:t>
            </a:r>
            <a:endParaRPr lang="en-US" sz="2800" dirty="0">
              <a:solidFill>
                <a:schemeClr val="tx1"/>
              </a:solidFill>
              <a:latin typeface="+mn-lt"/>
              <a:cs typeface="MS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95275" y="3190875"/>
            <a:ext cx="160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MS Gothic" charset="0"/>
              </a:rPr>
              <a:t>CLAP (new)</a:t>
            </a:r>
            <a:endParaRPr lang="en-US" sz="2000" dirty="0">
              <a:solidFill>
                <a:srgbClr val="000000"/>
              </a:solidFill>
              <a:latin typeface="+mn-lt"/>
              <a:cs typeface="MS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6324600"/>
            <a:ext cx="160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MS Gothic" charset="0"/>
              </a:rPr>
              <a:t>PSAP (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MS Gothic" charset="0"/>
              </a:rPr>
              <a:t>o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MS Gothic" charset="0"/>
              </a:rPr>
              <a:t>ld)</a:t>
            </a:r>
            <a:endParaRPr lang="en-US" sz="2000" dirty="0">
              <a:solidFill>
                <a:srgbClr val="000000"/>
              </a:solidFill>
              <a:latin typeface="+mn-lt"/>
              <a:cs typeface="MS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 Presentation">
    <a:majorFont>
      <a:latin typeface="Arial"/>
      <a:ea typeface="MS Gothic"/>
      <a:cs typeface="MS Gothic"/>
    </a:majorFont>
    <a:minorFont>
      <a:latin typeface="Arial"/>
      <a:ea typeface="MS Gothic"/>
      <a:cs typeface="MS Gothic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 Presentation">
    <a:majorFont>
      <a:latin typeface="Arial"/>
      <a:ea typeface="MS Gothic"/>
      <a:cs typeface="MS Gothic"/>
    </a:majorFont>
    <a:minorFont>
      <a:latin typeface="Arial"/>
      <a:ea typeface="MS Gothic"/>
      <a:cs typeface="MS Gothic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11397</TotalTime>
  <Words>252</Words>
  <Application>Microsoft Macintosh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Times New Roman</vt:lpstr>
      <vt:lpstr>ＭＳ Ｐゴシック</vt:lpstr>
      <vt:lpstr>Arial</vt:lpstr>
      <vt:lpstr>MS Gothic</vt:lpstr>
      <vt:lpstr>Lucida Grande</vt:lpstr>
      <vt:lpstr>Courier New</vt:lpstr>
      <vt:lpstr>Wingdings</vt:lpstr>
      <vt:lpstr>Arial Unicode MS</vt:lpstr>
      <vt:lpstr>Symbol</vt:lpstr>
      <vt:lpstr>Blank Presentation</vt:lpstr>
      <vt:lpstr>NOAA CLAP: Continuous Light Absorption Photometer</vt:lpstr>
      <vt:lpstr>NOAA CLAP – Assembled Product</vt:lpstr>
      <vt:lpstr>NOAA CLAP – Light Source Internal View</vt:lpstr>
      <vt:lpstr>NOAA CLAP – Assembly Details</vt:lpstr>
      <vt:lpstr>PowerPoint Presentation</vt:lpstr>
      <vt:lpstr>PowerPoint Presentation</vt:lpstr>
      <vt:lpstr>CLAP vs. PSAP 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A. Ogren</dc:creator>
  <cp:lastModifiedBy>John Ogren</cp:lastModifiedBy>
  <cp:revision>191</cp:revision>
  <cp:lastPrinted>2008-01-25T17:34:40Z</cp:lastPrinted>
  <dcterms:created xsi:type="dcterms:W3CDTF">2010-05-21T19:48:12Z</dcterms:created>
  <dcterms:modified xsi:type="dcterms:W3CDTF">2011-08-05T17:27:23Z</dcterms:modified>
</cp:coreProperties>
</file>