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78" r:id="rId3"/>
    <p:sldId id="265" r:id="rId4"/>
    <p:sldId id="272" r:id="rId5"/>
    <p:sldId id="275" r:id="rId6"/>
    <p:sldId id="266" r:id="rId7"/>
    <p:sldId id="267" r:id="rId8"/>
    <p:sldId id="276" r:id="rId9"/>
    <p:sldId id="277" r:id="rId10"/>
    <p:sldId id="263" r:id="rId11"/>
    <p:sldId id="274" r:id="rId12"/>
    <p:sldId id="269" r:id="rId13"/>
    <p:sldId id="270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52" autoAdjust="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D150-B14E-42ED-B082-261438A31621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4EDC-4C41-4C72-8E08-47426BE50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14EDC-4C41-4C72-8E08-47426BE50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Ozone axis range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14EDC-4C41-4C72-8E08-47426BE50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14EDC-4C41-4C72-8E08-47426BE50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0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0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763E-25AA-48DA-8513-B27CFF206BB8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A1F4-A8C6-4152-AF62-C594FCBD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8.jp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region8/air/pdf/FinalStatementOfBasis.pdf" TargetMode="External"/><Relationship Id="rId2" Type="http://schemas.openxmlformats.org/officeDocument/2006/relationships/hyperlink" Target="ftp://ftp.cmdl.noaa.gov/pub/gaby/UBS2011/Presentations/GMD_Utah_09092011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0" y="-9526"/>
            <a:ext cx="9144000" cy="445656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43000" y="4191000"/>
            <a:ext cx="0" cy="21945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995160" y="4191106"/>
            <a:ext cx="304800" cy="2194560"/>
            <a:chOff x="5257800" y="4328266"/>
            <a:chExt cx="304800" cy="21945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10200" y="432826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82760"/>
            <a:ext cx="304800" cy="3048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76600" y="4191000"/>
            <a:ext cx="0" cy="21945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93" y="6080866"/>
            <a:ext cx="304800" cy="304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53712" y="4191000"/>
            <a:ext cx="304800" cy="2194560"/>
            <a:chOff x="1905000" y="4293905"/>
            <a:chExt cx="304800" cy="219456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876800" y="4191000"/>
            <a:ext cx="304800" cy="2194666"/>
            <a:chOff x="2438400" y="4293904"/>
            <a:chExt cx="304800" cy="219466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574536" y="4191000"/>
            <a:ext cx="304800" cy="2194560"/>
            <a:chOff x="4267200" y="4328160"/>
            <a:chExt cx="304800" cy="21945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077200" y="4550727"/>
            <a:ext cx="304800" cy="1834939"/>
            <a:chOff x="5791200" y="4687781"/>
            <a:chExt cx="304800" cy="183493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943600" y="4687781"/>
              <a:ext cx="0" cy="16459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1792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5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" b="35139"/>
          <a:stretch/>
        </p:blipFill>
        <p:spPr>
          <a:xfrm>
            <a:off x="0" y="1"/>
            <a:ext cx="9144000" cy="4419599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601968" y="4191106"/>
            <a:ext cx="304800" cy="2196454"/>
            <a:chOff x="6400800" y="4326266"/>
            <a:chExt cx="304800" cy="21964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53200" y="4326266"/>
              <a:ext cx="0" cy="21934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119872" y="4191106"/>
            <a:ext cx="304800" cy="2196560"/>
            <a:chOff x="7772400" y="4326160"/>
            <a:chExt cx="304800" cy="219656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924800" y="4326160"/>
              <a:ext cx="0" cy="219351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0" y="4191106"/>
            <a:ext cx="304800" cy="2194560"/>
            <a:chOff x="5257800" y="4328266"/>
            <a:chExt cx="304800" cy="21945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410200" y="432826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40664" y="4191000"/>
            <a:ext cx="304800" cy="2196560"/>
            <a:chOff x="685800" y="4191000"/>
            <a:chExt cx="304800" cy="219656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252728" y="4191000"/>
            <a:ext cx="304800" cy="2194666"/>
            <a:chOff x="1219200" y="4191000"/>
            <a:chExt cx="304800" cy="219466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618488" y="4191000"/>
            <a:ext cx="304800" cy="2194560"/>
            <a:chOff x="1905000" y="4293905"/>
            <a:chExt cx="304800" cy="219456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2362200" y="4191000"/>
            <a:ext cx="304800" cy="2194666"/>
            <a:chOff x="2438400" y="4293904"/>
            <a:chExt cx="304800" cy="219466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191000" y="4191000"/>
            <a:ext cx="304800" cy="2194560"/>
            <a:chOff x="4267200" y="4328160"/>
            <a:chExt cx="304800" cy="219456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907024" y="4189952"/>
            <a:ext cx="304800" cy="2195714"/>
            <a:chOff x="5791200" y="4327006"/>
            <a:chExt cx="304800" cy="219571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43600" y="432700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1792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88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19200" y="4191000"/>
            <a:ext cx="304800" cy="2196560"/>
            <a:chOff x="685800" y="4191000"/>
            <a:chExt cx="304800" cy="219656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52800" y="4191000"/>
            <a:ext cx="304800" cy="2194666"/>
            <a:chOff x="1219200" y="4191000"/>
            <a:chExt cx="304800" cy="219466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29200" y="4191000"/>
            <a:ext cx="304800" cy="2194560"/>
            <a:chOff x="1905000" y="4293905"/>
            <a:chExt cx="304800" cy="21945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4306"/>
          <a:stretch/>
        </p:blipFill>
        <p:spPr>
          <a:xfrm>
            <a:off x="0" y="1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8"/>
          <a:stretch/>
        </p:blipFill>
        <p:spPr>
          <a:xfrm>
            <a:off x="-1" y="0"/>
            <a:ext cx="9144001" cy="44196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88336" y="4191000"/>
            <a:ext cx="304800" cy="2196560"/>
            <a:chOff x="685800" y="4191000"/>
            <a:chExt cx="304800" cy="21965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010400" y="4191000"/>
            <a:ext cx="304800" cy="2194666"/>
            <a:chOff x="1219200" y="4191000"/>
            <a:chExt cx="304800" cy="219466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32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2"/>
          <a:stretch/>
        </p:blipFill>
        <p:spPr>
          <a:xfrm>
            <a:off x="0" y="9526"/>
            <a:ext cx="9144000" cy="38798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99425" y="4191106"/>
            <a:ext cx="304800" cy="2194560"/>
            <a:chOff x="5257800" y="4328266"/>
            <a:chExt cx="3048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410200" y="432826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40080" y="4193000"/>
            <a:ext cx="304800" cy="2196560"/>
            <a:chOff x="685800" y="4191000"/>
            <a:chExt cx="304800" cy="21965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194560" y="4191000"/>
            <a:ext cx="304800" cy="2194666"/>
            <a:chOff x="1219200" y="4191000"/>
            <a:chExt cx="304800" cy="219466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34640" y="4191000"/>
            <a:ext cx="304800" cy="2194560"/>
            <a:chOff x="1905000" y="4293905"/>
            <a:chExt cx="304800" cy="219456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05200" y="4193000"/>
            <a:ext cx="304800" cy="2194666"/>
            <a:chOff x="2438400" y="4293904"/>
            <a:chExt cx="304800" cy="21946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09944" y="4193000"/>
            <a:ext cx="304800" cy="2194560"/>
            <a:chOff x="4267200" y="4328160"/>
            <a:chExt cx="304800" cy="219456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60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4306"/>
          <a:stretch/>
        </p:blipFill>
        <p:spPr>
          <a:xfrm>
            <a:off x="0" y="1"/>
            <a:ext cx="9144000" cy="38862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1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0080" y="4193000"/>
            <a:ext cx="304800" cy="2196560"/>
            <a:chOff x="685800" y="4191000"/>
            <a:chExt cx="304800" cy="2196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12664" y="4206134"/>
            <a:ext cx="304800" cy="2194666"/>
            <a:chOff x="1219200" y="4191000"/>
            <a:chExt cx="304800" cy="21946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260336" y="4187952"/>
            <a:ext cx="304800" cy="2194560"/>
            <a:chOff x="1905000" y="4293905"/>
            <a:chExt cx="304800" cy="21945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14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52475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Bonanza Power Plant</a:t>
            </a:r>
          </a:p>
          <a:p>
            <a:endParaRPr lang="en-US" dirty="0" smtClean="0"/>
          </a:p>
          <a:p>
            <a:r>
              <a:rPr lang="en-US" dirty="0"/>
              <a:t>Location </a:t>
            </a:r>
            <a:r>
              <a:rPr lang="en-US" dirty="0" smtClean="0"/>
              <a:t>- 40</a:t>
            </a:r>
            <a:r>
              <a:rPr lang="en-US" baseline="30000" dirty="0" smtClean="0"/>
              <a:t>o</a:t>
            </a:r>
            <a:r>
              <a:rPr lang="en-US" dirty="0" smtClean="0"/>
              <a:t> 05</a:t>
            </a:r>
            <a:r>
              <a:rPr lang="en-US" dirty="0"/>
              <a:t>’ 11” North and </a:t>
            </a:r>
            <a:r>
              <a:rPr lang="en-US" dirty="0" smtClean="0"/>
              <a:t>109</a:t>
            </a:r>
            <a:r>
              <a:rPr lang="en-US" baseline="30000" dirty="0" smtClean="0"/>
              <a:t>o</a:t>
            </a:r>
            <a:r>
              <a:rPr lang="en-US" dirty="0" smtClean="0"/>
              <a:t> 16’48</a:t>
            </a:r>
            <a:r>
              <a:rPr lang="en-US" dirty="0"/>
              <a:t>” </a:t>
            </a:r>
            <a:r>
              <a:rPr lang="en-US" dirty="0" smtClean="0"/>
              <a:t>West</a:t>
            </a:r>
            <a:endParaRPr lang="en-US" dirty="0"/>
          </a:p>
          <a:p>
            <a:r>
              <a:rPr lang="en-US" dirty="0" smtClean="0"/>
              <a:t>Elevation - 1533 m ASL , 5030 </a:t>
            </a:r>
            <a:r>
              <a:rPr lang="en-US" dirty="0" err="1"/>
              <a:t>ft</a:t>
            </a:r>
            <a:r>
              <a:rPr lang="en-US" dirty="0"/>
              <a:t> ASL </a:t>
            </a:r>
            <a:endParaRPr lang="en-US" dirty="0" smtClean="0"/>
          </a:p>
          <a:p>
            <a:r>
              <a:rPr lang="en-US" dirty="0" smtClean="0"/>
              <a:t>Stack Height - 182.88 m  , 600 </a:t>
            </a:r>
            <a:r>
              <a:rPr lang="en-US" dirty="0" err="1"/>
              <a:t>ft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Stack Elevation -  1715.88 m ASL , 5630 </a:t>
            </a:r>
            <a:r>
              <a:rPr lang="en-US" dirty="0" err="1"/>
              <a:t>ft</a:t>
            </a:r>
            <a:r>
              <a:rPr lang="en-US" dirty="0"/>
              <a:t> </a:t>
            </a:r>
            <a:r>
              <a:rPr lang="en-US" dirty="0" smtClean="0"/>
              <a:t>ASL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ftp://ftp.cmdl.noaa.gov/pub/gaby/UBS2011/Presentations/GMD_Utah_09092011.pdf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http://www.epa.gov/region8/air/pdf/FinalStatementOfBasis.pdf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5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239"/>
          <a:stretch/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24400" y="4191000"/>
            <a:ext cx="304800" cy="2194560"/>
            <a:chOff x="5257800" y="4328266"/>
            <a:chExt cx="3048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410200" y="432826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81400" y="4191000"/>
            <a:ext cx="304800" cy="2194560"/>
            <a:chOff x="4267200" y="4328160"/>
            <a:chExt cx="304800" cy="21945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48400" y="4189952"/>
            <a:ext cx="304800" cy="2195714"/>
            <a:chOff x="5791200" y="4327006"/>
            <a:chExt cx="304800" cy="219571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943600" y="432700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1792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3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3"/>
          <a:stretch/>
        </p:blipFill>
        <p:spPr>
          <a:xfrm>
            <a:off x="0" y="0"/>
            <a:ext cx="9144000" cy="405765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896112" y="4191000"/>
            <a:ext cx="304800" cy="2196560"/>
            <a:chOff x="685800" y="4191000"/>
            <a:chExt cx="304800" cy="21965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89304" y="4192894"/>
            <a:ext cx="304800" cy="2194666"/>
            <a:chOff x="1219200" y="4191000"/>
            <a:chExt cx="304800" cy="219466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417320" y="4191000"/>
            <a:ext cx="304800" cy="2194560"/>
            <a:chOff x="1905000" y="4293905"/>
            <a:chExt cx="304800" cy="21945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133600" y="4191000"/>
            <a:ext cx="304800" cy="2194666"/>
            <a:chOff x="2438400" y="4293904"/>
            <a:chExt cx="304800" cy="219466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239000" y="4193000"/>
            <a:ext cx="304800" cy="2194560"/>
            <a:chOff x="4267200" y="4328160"/>
            <a:chExt cx="304800" cy="21945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696200" y="4553712"/>
            <a:ext cx="304800" cy="1833848"/>
            <a:chOff x="685800" y="4553712"/>
            <a:chExt cx="304800" cy="183384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35152" y="4553712"/>
              <a:ext cx="0" cy="18288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8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4306"/>
          <a:stretch/>
        </p:blipFill>
        <p:spPr>
          <a:xfrm>
            <a:off x="0" y="1"/>
            <a:ext cx="9144000" cy="38862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1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82040" y="4193000"/>
            <a:ext cx="304800" cy="2196560"/>
            <a:chOff x="685800" y="4191000"/>
            <a:chExt cx="304800" cy="21965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157216" y="4187952"/>
            <a:ext cx="304800" cy="2194666"/>
            <a:chOff x="1219200" y="4191000"/>
            <a:chExt cx="304800" cy="219466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47688" y="4191000"/>
            <a:ext cx="304800" cy="2194560"/>
            <a:chOff x="1905000" y="4293905"/>
            <a:chExt cx="304800" cy="219456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55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889375"/>
            <a:ext cx="91535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90600" y="4193000"/>
            <a:ext cx="304800" cy="2196560"/>
            <a:chOff x="685800" y="4191000"/>
            <a:chExt cx="304800" cy="2196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477000" y="4187952"/>
            <a:ext cx="304800" cy="2194666"/>
            <a:chOff x="1219200" y="4191000"/>
            <a:chExt cx="304800" cy="21946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87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7"/>
          <a:stretch/>
        </p:blipFill>
        <p:spPr>
          <a:xfrm>
            <a:off x="15578" y="0"/>
            <a:ext cx="9128421" cy="388937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80960" y="4553712"/>
            <a:ext cx="304800" cy="1831848"/>
            <a:chOff x="5257800" y="4690872"/>
            <a:chExt cx="304800" cy="183184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13248" y="4690872"/>
              <a:ext cx="0" cy="17374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01768" y="4191000"/>
            <a:ext cx="304800" cy="2196560"/>
            <a:chOff x="685800" y="4191000"/>
            <a:chExt cx="304800" cy="21965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816" y="4191000"/>
            <a:ext cx="304800" cy="2194666"/>
            <a:chOff x="1219200" y="4191000"/>
            <a:chExt cx="304800" cy="219466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172200" y="4191000"/>
            <a:ext cx="304800" cy="2194560"/>
            <a:chOff x="1905000" y="4293905"/>
            <a:chExt cx="304800" cy="219456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095744" y="4191000"/>
            <a:ext cx="304800" cy="2194666"/>
            <a:chOff x="2438400" y="4293904"/>
            <a:chExt cx="304800" cy="21946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360920" y="4191000"/>
            <a:ext cx="304800" cy="2194560"/>
            <a:chOff x="4267200" y="4328160"/>
            <a:chExt cx="304800" cy="21945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3"/>
          <a:stretch/>
        </p:blipFill>
        <p:spPr>
          <a:xfrm>
            <a:off x="0" y="-1"/>
            <a:ext cx="9144000" cy="419100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95800" y="4191106"/>
            <a:ext cx="304800" cy="2196454"/>
            <a:chOff x="6400800" y="4326266"/>
            <a:chExt cx="304800" cy="219645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553200" y="4326266"/>
              <a:ext cx="0" cy="21934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791200" y="4191106"/>
            <a:ext cx="304800" cy="2196560"/>
            <a:chOff x="7772400" y="4326160"/>
            <a:chExt cx="304800" cy="219656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921752" y="4326160"/>
              <a:ext cx="3048" cy="21752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352800" y="4191106"/>
            <a:ext cx="304800" cy="2194560"/>
            <a:chOff x="5257800" y="4328266"/>
            <a:chExt cx="304800" cy="219456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410200" y="432826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5800" y="4191000"/>
            <a:ext cx="304800" cy="2196560"/>
            <a:chOff x="685800" y="4191000"/>
            <a:chExt cx="304800" cy="219656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81912" y="4191000"/>
            <a:ext cx="304800" cy="2194666"/>
            <a:chOff x="1219200" y="4191000"/>
            <a:chExt cx="304800" cy="219466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837944" y="4191000"/>
            <a:ext cx="304800" cy="2194560"/>
            <a:chOff x="1905000" y="4293905"/>
            <a:chExt cx="304800" cy="21945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157984" y="4191000"/>
            <a:ext cx="304800" cy="2194666"/>
            <a:chOff x="2438400" y="4293904"/>
            <a:chExt cx="304800" cy="21946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590800" y="4293904"/>
              <a:ext cx="0" cy="21945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183771"/>
              <a:ext cx="304800" cy="3048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51760" y="4191000"/>
            <a:ext cx="304800" cy="2194560"/>
            <a:chOff x="4267200" y="4328160"/>
            <a:chExt cx="304800" cy="219456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419600" y="432816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038600" y="4189952"/>
            <a:ext cx="304800" cy="2195714"/>
            <a:chOff x="5791200" y="4327006"/>
            <a:chExt cx="304800" cy="219571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943600" y="4327006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090672" y="4191000"/>
            <a:ext cx="304800" cy="2194560"/>
            <a:chOff x="1905000" y="4293905"/>
            <a:chExt cx="304800" cy="219456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621024" y="4191000"/>
            <a:ext cx="304800" cy="2194560"/>
            <a:chOff x="1905000" y="4293905"/>
            <a:chExt cx="304800" cy="21945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934200" y="4189952"/>
            <a:ext cx="304800" cy="2197714"/>
            <a:chOff x="7772400" y="4325006"/>
            <a:chExt cx="304800" cy="2197714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7921752" y="4325006"/>
              <a:ext cx="3048" cy="2176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6217920"/>
              <a:ext cx="304800" cy="3048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924800" y="4553712"/>
            <a:ext cx="304800" cy="1833848"/>
            <a:chOff x="685800" y="4553712"/>
            <a:chExt cx="304800" cy="183384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38200" y="4553712"/>
              <a:ext cx="0" cy="18318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64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898900"/>
            <a:ext cx="91535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1600" y="4193000"/>
            <a:ext cx="304800" cy="2196560"/>
            <a:chOff x="685800" y="4191000"/>
            <a:chExt cx="304800" cy="2196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288536" y="4191000"/>
            <a:ext cx="304800" cy="2194666"/>
            <a:chOff x="1219200" y="4191000"/>
            <a:chExt cx="304800" cy="21946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05400" y="4191000"/>
            <a:ext cx="304800" cy="2194560"/>
            <a:chOff x="1905000" y="4293905"/>
            <a:chExt cx="304800" cy="21945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63115" y="4293905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6183665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44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8"/>
          <a:stretch/>
        </p:blipFill>
        <p:spPr>
          <a:xfrm>
            <a:off x="-1" y="0"/>
            <a:ext cx="9144001" cy="441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5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0" y="4191000"/>
            <a:ext cx="304800" cy="2196560"/>
            <a:chOff x="685800" y="4191000"/>
            <a:chExt cx="304800" cy="2196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082760"/>
              <a:ext cx="304800" cy="304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638800" y="4191000"/>
            <a:ext cx="304800" cy="2194666"/>
            <a:chOff x="1219200" y="4191000"/>
            <a:chExt cx="304800" cy="21946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67807" y="4191000"/>
              <a:ext cx="0" cy="21945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080866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39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56</Words>
  <Application>Microsoft Office PowerPoint</Application>
  <PresentationFormat>On-screen Show (4:3)</PresentationFormat>
  <Paragraphs>14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balloon</dc:creator>
  <cp:lastModifiedBy>balloon</cp:lastModifiedBy>
  <cp:revision>57</cp:revision>
  <dcterms:created xsi:type="dcterms:W3CDTF">2013-03-01T17:14:38Z</dcterms:created>
  <dcterms:modified xsi:type="dcterms:W3CDTF">2013-04-30T22:00:06Z</dcterms:modified>
</cp:coreProperties>
</file>