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  <p:sldId id="262" r:id="rId9"/>
    <p:sldId id="266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88"/>
    <p:restoredTop sz="94712"/>
  </p:normalViewPr>
  <p:slideViewPr>
    <p:cSldViewPr snapToGrid="0" snapToObjects="1">
      <p:cViewPr varScale="1">
        <p:scale>
          <a:sx n="108" d="100"/>
          <a:sy n="108" d="100"/>
        </p:scale>
        <p:origin x="9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56F1F-DE97-5744-A38F-F389054AC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D25F7-7B9E-9148-BF6E-76C35EC09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FCCA4-0947-E04F-BBAB-F0F1B8C85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6871A-2AF3-2B4D-A3F4-AC502515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525B8-E651-D246-B578-20E2451C5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4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803F7-58DF-1B4C-BE51-0C0F0BC9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460B56-8C44-434C-93EB-9F1ED4019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535B-ED30-A240-A874-C58B56D1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7866E-D5E9-144F-BBDF-AB5B4D433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125C8-12F5-0645-B2CE-67D437B7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7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D6D147-804A-AD42-8985-6C305AB0E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2989B-83F9-934F-9270-F03D58276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8A72C-B197-CC4E-A0ED-6431D5C2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DAD60-FE9F-4B43-B32E-E298F6B88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6EB2A-5315-9F44-A89A-3778D43E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ABE85-D61E-BF46-9090-953DFC3D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0BB4-9872-F448-9AA6-D4AC07F39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AF09B-35A4-D54E-8FE2-2D0896D9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00D87-823D-0743-B7A0-97DB3F38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766F4-BFC9-604F-93A2-50D3DAB4F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7FD4-97E1-2B4E-A3F2-11923D9AF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CF7B6-51AF-A942-BCA5-5EB7843D7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B538-4ED8-1644-914B-2D2A97AF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84F74-0FBA-5F4B-925F-7B0A406B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48D7A-4F6D-FB40-BB18-CD0D507C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7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AFAF4-DCC8-1F4A-9346-451E5738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F991-1CA0-EF4C-84A0-4CCC95D25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3B7D2-733F-2441-860E-9D624DC28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A4CAD-D142-6141-94A5-8E90E8B5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24236-0470-444B-AEC0-FEFDC153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7EA9F-94A5-0646-8FE8-3B36F63A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C558-6E18-5A43-9B76-9B2E4D09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1B890-0F35-A144-90C2-7E625E59F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2C998-9E1B-484A-8D7B-E07EF56C3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79388-3ABF-CD47-A316-756D8F3E8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10BFFF-5EA4-5C4F-84F9-FF67BE99E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087C82-3FC9-C54A-A64C-760CBE00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30545-A447-0148-A0A3-B3A3C23C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21FC19-7C37-A64A-8A54-148F21FD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2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19058-3086-BE44-B195-7D05FEC3C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7570B-0E7D-7E44-BF18-31E878D5D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7F154-A002-344D-B81D-6AD0D220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2DC6-DF08-3649-ACE4-AC66AB22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8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84A16E-F6BA-1041-91B7-78C265273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EF504-86EB-5147-9DE6-3B69F45F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7295B-764C-6E4E-AC59-A33B83D3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9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078BB-C567-3F4A-8F17-55038DF4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1F834-B5C1-944B-88C3-97772B56D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D016A-056B-EF4E-A5EC-498EF101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25088-84C6-D340-BAD1-9DA3A7C7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62261-5319-8D4A-A76C-89D0F098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76F60-9E14-B24E-8575-51F26CE1B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7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34199-3B01-1C47-843C-56989D26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86310-5EE6-CD4F-9D4E-0B47EFB74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0BC51-DDD6-A547-B55D-89BB08544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BBCE6-A324-0A48-9185-0E63A7F2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B306-C5CD-6D49-AAC3-237D5FA5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FA4A4-5D73-E046-8AD1-BEFFCE44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37C9A-EA8D-ED49-A674-FEB69B54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4C6A5-FCBD-554A-8C8E-36195DDC9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C26E7-ABF5-7548-924C-1913947C8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CA2B7-E1F5-BF44-B6D1-6AC84041B935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552FB-3334-9B4A-8A77-10E383598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68477-7A3B-BC40-834F-0C8B54667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D28C-EBC4-C941-8A85-890FF83BE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eady.arl.noaa.gov/archives.php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A5C5FD-C832-AA4E-B3ED-6CF42E73DEE8}"/>
              </a:ext>
            </a:extLst>
          </p:cNvPr>
          <p:cNvSpPr txBox="1"/>
          <p:nvPr/>
        </p:nvSpPr>
        <p:spPr>
          <a:xfrm>
            <a:off x="676893" y="498764"/>
            <a:ext cx="1058583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LPDM Webinar:  2018-05-17</a:t>
            </a:r>
          </a:p>
          <a:p>
            <a:endParaRPr lang="en-US" sz="2000" b="1" dirty="0"/>
          </a:p>
          <a:p>
            <a:r>
              <a:rPr lang="en-US" sz="2000" b="1" dirty="0"/>
              <a:t>Upcoming Deadlines/Meetings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GMAC 22-23 May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Sha Feng, Ken Davis, </a:t>
            </a:r>
            <a:r>
              <a:rPr lang="en-US" dirty="0" err="1"/>
              <a:t>Jinwoong</a:t>
            </a:r>
            <a:r>
              <a:rPr lang="en-US" dirty="0"/>
              <a:t> Kim (ECCC)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Lei, Ivar presentations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TRANSCOM/IG3IS 17-20 September, Lund, Sweden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Abstracts Due 14 May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Arlyn</a:t>
            </a:r>
            <a:r>
              <a:rPr lang="en-US" dirty="0"/>
              <a:t> plans to attend…anyone else?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CMS 2014 final report: June?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CMS meeting:  November?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CMS 2017 annual report:  June?</a:t>
            </a:r>
          </a:p>
          <a:p>
            <a:pPr lvl="2"/>
            <a:endParaRPr lang="en-US" dirty="0"/>
          </a:p>
          <a:p>
            <a:r>
              <a:rPr lang="en-US" sz="2000" b="1" dirty="0"/>
              <a:t>Funding Opportunities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/>
              <a:t>ABoVE</a:t>
            </a:r>
            <a:r>
              <a:rPr lang="en-US" b="1" dirty="0"/>
              <a:t> Phase 2: </a:t>
            </a:r>
            <a:r>
              <a:rPr lang="en-US" dirty="0"/>
              <a:t>NOI June 18, 2018, Proposals due September 7, 2018</a:t>
            </a:r>
            <a:endParaRPr lang="en-US" b="1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sz="2000" b="1" dirty="0"/>
              <a:t>Upcoming LPDM Presentations/Discussions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Volunteers? --  Ariel, Geoff, Ivar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Topics-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CASA fields from Chris W &amp; Yu Zhou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4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922284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Research to Applications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 Lei’s inversion locally?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Test version for 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Code posted to CT-L website for download and add documentation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GitHub, SVN, or similar code-management platform?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Product packages for published inversions (Lei CO2, HFC-134a, etc.; Cindy’s N2O?)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Fluxes, Backgrounds, H strips, comprehensive tables of error covariance parameters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Tool to search footprint libraries and create custom tar for ftp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Should we host workshops to train people how to use CT-L for their own applications?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Publish Lewis’ tutorial on website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 scaling factor inversion to tutorial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 MLE to tutorial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404409" y="4417234"/>
            <a:ext cx="4326673" cy="923330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Provide access to CT-L flux products &amp; eventually implement routine updates for some analysis</a:t>
            </a:r>
          </a:p>
        </p:txBody>
      </p:sp>
    </p:spTree>
    <p:extLst>
      <p:ext uri="{BB962C8B-B14F-4D97-AF65-F5344CB8AC3E}">
        <p14:creationId xmlns:p14="http://schemas.microsoft.com/office/powerpoint/2010/main" val="166811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705C26-DAC4-9C40-9EB9-1A130839E063}"/>
              </a:ext>
            </a:extLst>
          </p:cNvPr>
          <p:cNvSpPr/>
          <p:nvPr/>
        </p:nvSpPr>
        <p:spPr>
          <a:xfrm>
            <a:off x="481068" y="188900"/>
            <a:ext cx="1067678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CT-L Calendar </a:t>
            </a:r>
          </a:p>
          <a:p>
            <a:endParaRPr lang="en-US" sz="2400" b="1" dirty="0"/>
          </a:p>
          <a:p>
            <a:r>
              <a:rPr lang="en-US" sz="2000" b="1" dirty="0"/>
              <a:t>– plan is to make a dedicated CT-L google calendar with “out of office”, relevant meetings, possibly project milestones</a:t>
            </a:r>
          </a:p>
        </p:txBody>
      </p:sp>
    </p:spTree>
    <p:extLst>
      <p:ext uri="{BB962C8B-B14F-4D97-AF65-F5344CB8AC3E}">
        <p14:creationId xmlns:p14="http://schemas.microsoft.com/office/powerpoint/2010/main" val="143516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A5C5FD-C832-AA4E-B3ED-6CF42E73DEE8}"/>
              </a:ext>
            </a:extLst>
          </p:cNvPr>
          <p:cNvSpPr txBox="1"/>
          <p:nvPr/>
        </p:nvSpPr>
        <p:spPr>
          <a:xfrm>
            <a:off x="0" y="0"/>
            <a:ext cx="1205048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AER-WRF Runs (ACT-1)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Simulation dates:	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ACT-1:  1 July - 28 August 2016 (~8 weeks)	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ACT-2:  15 January - 10 March 2017 (~8 weeks)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Implementation of new MYNN-EDMF PBL scheme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Possible inconsistencies between MYNN-EDMF and WRF-CHEM tracer mixing?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Wayne recommends short test case (a few days with deep boundary layers in SE US &amp;/or shallow convection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Built-in tracer mixing in MYNN-EDMF needs to be enabled in the boundary layer scheme within the code and recompiled &amp; then turn off the WRF-CHEM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Domain configuration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# vertical levels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3km nest over &amp; upwind of complex terrain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Met data for evaluation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ACT-1 PBL height:  </a:t>
            </a:r>
            <a:r>
              <a:rPr lang="en-US" dirty="0" err="1"/>
              <a:t>Sandip</a:t>
            </a:r>
            <a:r>
              <a:rPr lang="en-US" dirty="0"/>
              <a:t> Pal has some ACT ABL measurements ready to go, more are pending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SGP profilers &amp; </a:t>
            </a:r>
            <a:r>
              <a:rPr lang="en-US" dirty="0" err="1"/>
              <a:t>sondes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CSD Doppler </a:t>
            </a:r>
            <a:r>
              <a:rPr lang="en-US" dirty="0" err="1"/>
              <a:t>lidars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Tracers for WRF-CHEM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 or 2 fossil CO2: Vulcan, ODIAC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 bio CO2 with separate GPP &amp; R:  Chris Williams &amp; Yu Zhou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Fire co2?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CH4 - Jacob group gridded inventory, wetlands?, cows?</a:t>
            </a:r>
          </a:p>
          <a:p>
            <a:pPr lvl="1"/>
            <a:r>
              <a:rPr lang="en-US" dirty="0"/>
              <a:t>		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1B5A7C-59B5-274D-B87C-518A9CC9EF28}"/>
              </a:ext>
            </a:extLst>
          </p:cNvPr>
          <p:cNvSpPr txBox="1"/>
          <p:nvPr/>
        </p:nvSpPr>
        <p:spPr>
          <a:xfrm>
            <a:off x="7058721" y="2870331"/>
            <a:ext cx="4326673" cy="646331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ACT-1 simulations in time for July Science Team Meeting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361D60-E486-3349-8CB6-886408E470B6}"/>
              </a:ext>
            </a:extLst>
          </p:cNvPr>
          <p:cNvSpPr txBox="1"/>
          <p:nvPr/>
        </p:nvSpPr>
        <p:spPr>
          <a:xfrm>
            <a:off x="6803024" y="5766806"/>
            <a:ext cx="53889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Action items:  Report on WRF configuration (Thomas N)</a:t>
            </a:r>
          </a:p>
          <a:p>
            <a:r>
              <a:rPr lang="en-US" dirty="0">
                <a:solidFill>
                  <a:srgbClr val="0432FF"/>
                </a:solidFill>
              </a:rPr>
              <a:t>	        Tracer flux prep (Mike)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        Met data for evaluation (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r>
              <a:rPr lang="en-US" dirty="0">
                <a:solidFill>
                  <a:srgbClr val="0432FF"/>
                </a:solidFill>
              </a:rPr>
              <a:t>/Bianca?)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6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0856626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STILT-WRF Satellite Simulations for CMS2014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Footprints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GOSAT:  2009-2015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Status of 2013/2014 footprints (Josh)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Missing footprints for other periods (</a:t>
            </a:r>
            <a:r>
              <a:rPr lang="en-US" dirty="0" err="1"/>
              <a:t>ie</a:t>
            </a:r>
            <a:r>
              <a:rPr lang="en-US" dirty="0"/>
              <a:t>. Not included in ACOS version used to build receptor list)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Want to compare with </a:t>
            </a:r>
            <a:r>
              <a:rPr lang="en-US" dirty="0" err="1"/>
              <a:t>Kulawik</a:t>
            </a:r>
            <a:r>
              <a:rPr lang="en-US" dirty="0"/>
              <a:t> 2-level product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OCO-2: Sept 2014-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 situ informed CO2 Fluxes for forward simulations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Lei 2007-2015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Yoichi 2007-2012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AirCore</a:t>
            </a:r>
            <a:r>
              <a:rPr lang="en-US" dirty="0"/>
              <a:t> informed stratosphere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Improvements to Empirical Background (separate slide)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Provide Flux product from CT-L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Get latest fluxes from Yoichi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 	</a:t>
            </a:r>
            <a:r>
              <a:rPr lang="en-US" dirty="0" err="1">
                <a:solidFill>
                  <a:srgbClr val="0432FF"/>
                </a:solidFill>
              </a:rPr>
              <a:t>AirCore</a:t>
            </a:r>
            <a:r>
              <a:rPr lang="en-US" dirty="0">
                <a:solidFill>
                  <a:srgbClr val="0432FF"/>
                </a:solidFill>
              </a:rPr>
              <a:t> informed stratosphere (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r>
              <a:rPr lang="en-US" dirty="0">
                <a:solidFill>
                  <a:srgbClr val="0432FF"/>
                </a:solidFill>
              </a:rPr>
              <a:t> will deliver algorithm &amp; sample case to Mike)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Mike will get Lei up to speed on using his column code.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Find out status of Josh GOSAT footprints (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r>
              <a:rPr lang="en-US" dirty="0">
                <a:solidFill>
                  <a:srgbClr val="0432FF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Get latest GOSAT ACOS data</a:t>
            </a:r>
          </a:p>
          <a:p>
            <a:pPr lvl="1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5E05-1CC7-EA4F-82B4-351AD39C817D}"/>
              </a:ext>
            </a:extLst>
          </p:cNvPr>
          <p:cNvSpPr txBox="1"/>
          <p:nvPr/>
        </p:nvSpPr>
        <p:spPr>
          <a:xfrm>
            <a:off x="7058721" y="2335073"/>
            <a:ext cx="4326673" cy="369332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Plots for CMS2014 final report</a:t>
            </a:r>
          </a:p>
        </p:txBody>
      </p:sp>
    </p:spTree>
    <p:extLst>
      <p:ext uri="{BB962C8B-B14F-4D97-AF65-F5344CB8AC3E}">
        <p14:creationId xmlns:p14="http://schemas.microsoft.com/office/powerpoint/2010/main" val="144967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1396353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STILT Receptors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Footprints for aircraft intensive campaigns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SENEX-2013, SONGNEX-2015 done (10-sec time resolution?)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What other campaigns/datasets should we prioritize?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Focus on post-2007: ACG, ATOM, HIPPO/START08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Comprehensive receptor lists needed for ACT-1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In situ aircraft, flask, tower/surface, TCCON, OCO2, GOSAT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Better way to manage site metadata for receptor list  generation (coordinates, intake heights, species measured)?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ACT 1&amp;2 aircraft in situ receptor lists: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Creates a receptor every 15 seconds.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Additional receptor points when CO2 and CH4 are varying by more than 0.25ppm and 4 ppb, respectively, over 5 second intervals. (These cutoffs were chosen based on the observed variability above the boundary layer.) 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With this, we have ~80k receptors for ACT1. </a:t>
            </a:r>
          </a:p>
          <a:p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Network receptor list for ACT-1 (i.e., towers, aircraft, TCCON, OCO-2, GOSAT) – 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	 	</a:t>
            </a:r>
            <a:r>
              <a:rPr lang="en-US" strike="sngStrike" dirty="0">
                <a:solidFill>
                  <a:srgbClr val="0432FF"/>
                </a:solidFill>
              </a:rPr>
              <a:t>Continuous aircraft receptor list for ACT (Bianca)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316021" y="4392472"/>
            <a:ext cx="4326673" cy="646331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ACT1 STILT receptors in time for ACT science team meeting in July</a:t>
            </a:r>
          </a:p>
        </p:txBody>
      </p:sp>
    </p:spTree>
    <p:extLst>
      <p:ext uri="{BB962C8B-B14F-4D97-AF65-F5344CB8AC3E}">
        <p14:creationId xmlns:p14="http://schemas.microsoft.com/office/powerpoint/2010/main" val="69565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664085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HYSPLIT Footprint Library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Scripts to run footprints on </a:t>
            </a:r>
            <a:r>
              <a:rPr lang="en-US" dirty="0" err="1"/>
              <a:t>theia</a:t>
            </a:r>
            <a:r>
              <a:rPr lang="en-US" dirty="0"/>
              <a:t> are ready (or nearly ready)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North American Met data: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https://ready.arl.noaa.gov/archives.php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NAMS: 2010-03-29 and onward (are their missing files?)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NAM12: May 2007-present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HRRR:  June 2015 – present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Cases: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NoAm</a:t>
            </a:r>
            <a:r>
              <a:rPr lang="en-US" dirty="0"/>
              <a:t> all flasks: 2007 - present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Maybe start with 2010 due to lots of 14CO2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ACT-1 &amp; ACT-2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PSUWRF-HYSPLIT (ACT-2)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Flasks only so far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NAMS-HYSPLIT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/>
              <a:t>Flasks only so far</a:t>
            </a:r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	Kirk, </a:t>
            </a:r>
            <a:r>
              <a:rPr lang="en-US" dirty="0" err="1">
                <a:solidFill>
                  <a:srgbClr val="0432FF"/>
                </a:solidFill>
              </a:rPr>
              <a:t>Arlyn</a:t>
            </a:r>
            <a:r>
              <a:rPr lang="en-US" dirty="0">
                <a:solidFill>
                  <a:srgbClr val="0432FF"/>
                </a:solidFill>
              </a:rPr>
              <a:t>, Bianca? access to Theia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545609" y="5185151"/>
            <a:ext cx="4326673" cy="1200329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Create parallel libraries of footprints for limited number of cases with specific analysis in mind.  Enable multiple transport inversions for flask species.</a:t>
            </a:r>
          </a:p>
        </p:txBody>
      </p:sp>
    </p:spTree>
    <p:extLst>
      <p:ext uri="{BB962C8B-B14F-4D97-AF65-F5344CB8AC3E}">
        <p14:creationId xmlns:p14="http://schemas.microsoft.com/office/powerpoint/2010/main" val="212390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0378547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Radiocarbon transport evaluation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Scripts to convolve high-res nearfield footprint with FF inventories and add contribution from </a:t>
            </a:r>
            <a:r>
              <a:rPr lang="en-US" dirty="0" err="1"/>
              <a:t>farfield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Compute CO2ff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Background fields from </a:t>
            </a:r>
            <a:r>
              <a:rPr lang="en-US" dirty="0" err="1"/>
              <a:t>Sourish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“disequilibrium” issue at LEF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Gridded Vulcan &amp; ODIAC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regular 0.1 </a:t>
            </a:r>
            <a:r>
              <a:rPr lang="en-US" dirty="0" err="1"/>
              <a:t>deg</a:t>
            </a:r>
            <a:r>
              <a:rPr lang="en-US" dirty="0"/>
              <a:t> nearfield degraded to 1 </a:t>
            </a:r>
            <a:r>
              <a:rPr lang="en-US" dirty="0" err="1"/>
              <a:t>deg</a:t>
            </a:r>
            <a:r>
              <a:rPr lang="en-US" dirty="0"/>
              <a:t> for </a:t>
            </a:r>
            <a:r>
              <a:rPr lang="en-US" dirty="0" err="1"/>
              <a:t>farfield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Temporal downscaling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081024" y="2725366"/>
            <a:ext cx="4326673" cy="1477328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Continental-scale transport model evaluation with relatively well known true fluxes.  Convolve footprints with Vulcan &amp; ODIAC FF inventories &amp; compare with CO2ff derived from radiocarbon.</a:t>
            </a:r>
          </a:p>
        </p:txBody>
      </p:sp>
    </p:spTree>
    <p:extLst>
      <p:ext uri="{BB962C8B-B14F-4D97-AF65-F5344CB8AC3E}">
        <p14:creationId xmlns:p14="http://schemas.microsoft.com/office/powerpoint/2010/main" val="370688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0305513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Hollings Scholar – Isaac </a:t>
            </a:r>
            <a:r>
              <a:rPr lang="en-US" sz="2000" b="1" dirty="0" err="1"/>
              <a:t>Arseneau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Nominal dates on site: May 29 – July 27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through Lewis’ tutorial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Prepare basic pseudo-data framework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Scaling factors or additive corrections?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Earth Networks data viewer update to latest version of EN files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Look at real data records to figure out which are most promising (e.g. gaps, uncertainties, flags)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081024" y="2725366"/>
            <a:ext cx="4326673" cy="923330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  Evaluate potential for Earth Networks &amp; other new datasets to improve our inversions.  </a:t>
            </a:r>
          </a:p>
        </p:txBody>
      </p:sp>
    </p:spTree>
    <p:extLst>
      <p:ext uri="{BB962C8B-B14F-4D97-AF65-F5344CB8AC3E}">
        <p14:creationId xmlns:p14="http://schemas.microsoft.com/office/powerpoint/2010/main" val="185236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1128749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New CT-L Inversions</a:t>
            </a:r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North America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13CO2 – Ivar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Questions about pseudo data experiments &amp; uncertainty specification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CH4 – Josh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ECCC observations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err="1"/>
              <a:t>AirCore</a:t>
            </a:r>
            <a:r>
              <a:rPr lang="en-US" dirty="0"/>
              <a:t> informed Stratosphere + EBG versus statistical BG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Propane – Lei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COS/SIF – Yoichi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Chloroform - Geoff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Geostatistical – </a:t>
            </a:r>
            <a:r>
              <a:rPr lang="en-US" dirty="0" err="1"/>
              <a:t>Yuanyuan</a:t>
            </a:r>
            <a:r>
              <a:rPr lang="en-US" dirty="0"/>
              <a:t>, Nina?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Cindy – (1) Work with Stephen Ogle on N2O for National GHG </a:t>
            </a:r>
            <a:r>
              <a:rPr lang="en-US" dirty="0" err="1"/>
              <a:t>invernory</a:t>
            </a:r>
            <a:r>
              <a:rPr lang="en-US" dirty="0"/>
              <a:t>; (2) Looking for CO2:N2O flux correlations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Caroline CMS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CTDAS </a:t>
            </a:r>
            <a:r>
              <a:rPr lang="en-US" dirty="0" err="1"/>
              <a:t>EnKF</a:t>
            </a:r>
            <a:r>
              <a:rPr lang="en-US" dirty="0"/>
              <a:t> - </a:t>
            </a:r>
            <a:r>
              <a:rPr lang="en-US" dirty="0" err="1"/>
              <a:t>Huilin</a:t>
            </a:r>
            <a:r>
              <a:rPr lang="en-US" dirty="0"/>
              <a:t>, We 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South America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Who will do this?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7081024" y="2725366"/>
            <a:ext cx="4326673" cy="369332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</a:t>
            </a:r>
          </a:p>
        </p:txBody>
      </p:sp>
    </p:spTree>
    <p:extLst>
      <p:ext uri="{BB962C8B-B14F-4D97-AF65-F5344CB8AC3E}">
        <p14:creationId xmlns:p14="http://schemas.microsoft.com/office/powerpoint/2010/main" val="166000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5F687-C377-C74C-819D-19F51DDDD043}"/>
              </a:ext>
            </a:extLst>
          </p:cNvPr>
          <p:cNvSpPr txBox="1"/>
          <p:nvPr/>
        </p:nvSpPr>
        <p:spPr>
          <a:xfrm>
            <a:off x="665018" y="285008"/>
            <a:ext cx="8029570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Other Inversion R&amp;D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Comprehensive evaluation of diurnal cycles in Lei’s &amp; Yoichi’s products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Compare to sites?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OSSE Prior versus truth average diurnal cycle on </a:t>
            </a:r>
            <a:r>
              <a:rPr lang="en-US" dirty="0" err="1"/>
              <a:t>ecoregional</a:t>
            </a:r>
            <a:r>
              <a:rPr lang="en-US" dirty="0"/>
              <a:t> scales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Inversions Diagnostics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Degrees of Freedom of Signal &amp; of the State (i.e. the fluxes)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Metrics of information content – Averaging Kernels, Resolution Kernels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Visualization tools for Error Covariance Matrices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EBG improvement – Kriging in continental boundary layer for all gases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>
              <a:solidFill>
                <a:srgbClr val="0432FF"/>
              </a:solidFill>
            </a:endParaRPr>
          </a:p>
          <a:p>
            <a:pPr lvl="1"/>
            <a:r>
              <a:rPr lang="en-US" dirty="0">
                <a:solidFill>
                  <a:srgbClr val="0432FF"/>
                </a:solidFill>
              </a:rPr>
              <a:t>Action items:  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</a:p>
          <a:p>
            <a:pPr lvl="1"/>
            <a:r>
              <a:rPr lang="en-US" dirty="0">
                <a:solidFill>
                  <a:srgbClr val="0432FF"/>
                </a:solidFill>
              </a:rPr>
              <a:t>		</a:t>
            </a:r>
            <a:r>
              <a:rPr lang="en-US" dirty="0"/>
              <a:t>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94A442-D01F-FF40-9079-212FE649F686}"/>
              </a:ext>
            </a:extLst>
          </p:cNvPr>
          <p:cNvSpPr txBox="1"/>
          <p:nvPr/>
        </p:nvSpPr>
        <p:spPr>
          <a:xfrm>
            <a:off x="6830653" y="4162993"/>
            <a:ext cx="4326673" cy="369332"/>
          </a:xfrm>
          <a:prstGeom prst="rect">
            <a:avLst/>
          </a:prstGeom>
          <a:noFill/>
          <a:ln w="28575">
            <a:solidFill>
              <a:srgbClr val="FF85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GOAL:</a:t>
            </a:r>
          </a:p>
        </p:txBody>
      </p:sp>
    </p:spTree>
    <p:extLst>
      <p:ext uri="{BB962C8B-B14F-4D97-AF65-F5344CB8AC3E}">
        <p14:creationId xmlns:p14="http://schemas.microsoft.com/office/powerpoint/2010/main" val="412444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926</Words>
  <Application>Microsoft Macintosh PowerPoint</Application>
  <PresentationFormat>Widescreen</PresentationFormat>
  <Paragraphs>204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182</cp:revision>
  <cp:lastPrinted>2018-05-15T19:26:30Z</cp:lastPrinted>
  <dcterms:created xsi:type="dcterms:W3CDTF">2018-05-10T03:58:48Z</dcterms:created>
  <dcterms:modified xsi:type="dcterms:W3CDTF">2018-05-17T23:29:10Z</dcterms:modified>
</cp:coreProperties>
</file>