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7CAE-A851-47E8-99FA-4345B3ABE855}" type="datetimeFigureOut">
              <a:rPr lang="en-US" smtClean="0"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80A1-EED8-4E98-A000-522D206BCC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Surface ozone analyzer and inlet at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Tiksi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iksi_Tower_CAF_Aug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990600"/>
            <a:ext cx="3820160" cy="5730240"/>
          </a:xfrm>
          <a:prstGeom prst="rect">
            <a:avLst/>
          </a:prstGeom>
        </p:spPr>
      </p:pic>
      <p:pic>
        <p:nvPicPr>
          <p:cNvPr id="7" name="Picture 6" descr="L100023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733800"/>
            <a:ext cx="3950208" cy="2962656"/>
          </a:xfrm>
          <a:prstGeom prst="rect">
            <a:avLst/>
          </a:prstGeom>
        </p:spPr>
      </p:pic>
      <p:pic>
        <p:nvPicPr>
          <p:cNvPr id="8" name="Picture 7" descr="Tiksi_Ozone_closeup_Aug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90600"/>
            <a:ext cx="3867912" cy="25773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Comparison of monthly surface ozone at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Barrow, Alaska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Tiksi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Russia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arrow_seas_2002-2011_m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496276" cy="3780473"/>
          </a:xfrm>
          <a:prstGeom prst="rect">
            <a:avLst/>
          </a:prstGeom>
        </p:spPr>
      </p:pic>
      <p:pic>
        <p:nvPicPr>
          <p:cNvPr id="7" name="Picture 6" descr="tiksi_seas_2010-2011_mo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09800"/>
            <a:ext cx="4470559" cy="36904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Comparison of hourly surface ozone at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Barrow, Alaska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Tiksi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Russia in March 2011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rw_hourly_60ppb_Mar2011_m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4496276" cy="4564856"/>
          </a:xfrm>
          <a:prstGeom prst="rect">
            <a:avLst/>
          </a:prstGeom>
        </p:spPr>
      </p:pic>
      <p:pic>
        <p:nvPicPr>
          <p:cNvPr id="5" name="Picture 4" descr="tiksi_soz_Mar2011_mo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560570" cy="4642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Comparison of hourly surface ozone at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Barrow, Alaska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Tiksi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Russia in April 2011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rw_hourly_60ppb_Apr2011_m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560570" cy="4680585"/>
          </a:xfrm>
          <a:prstGeom prst="rect">
            <a:avLst/>
          </a:prstGeom>
        </p:spPr>
      </p:pic>
      <p:pic>
        <p:nvPicPr>
          <p:cNvPr id="7" name="Picture 6" descr="tiksi_soz_Apr2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4573429" cy="45905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Comparison of hourly surface ozone at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Barrow, Alaska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Tiksi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Russia in May 2011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rw_hourly_60ppb_May2011_m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599146" cy="4654868"/>
          </a:xfrm>
          <a:prstGeom prst="rect">
            <a:avLst/>
          </a:prstGeom>
        </p:spPr>
      </p:pic>
      <p:pic>
        <p:nvPicPr>
          <p:cNvPr id="8" name="Picture 7" descr="tiksi_soz_May2011_mo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599146" cy="4616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 can we better understand the ozone variations in the spring at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Tiksi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 An example from Barrow, Alaska.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rw_hourly_60ppb_Apr2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066801"/>
            <a:ext cx="2516029" cy="2576036"/>
          </a:xfrm>
          <a:prstGeom prst="rect">
            <a:avLst/>
          </a:prstGeom>
        </p:spPr>
      </p:pic>
      <p:pic>
        <p:nvPicPr>
          <p:cNvPr id="7" name="Picture 6" descr="brw_hourly_60ppb_Apr2008_mod1.gif"/>
          <p:cNvPicPr>
            <a:picLocks noChangeAspect="1"/>
          </p:cNvPicPr>
          <p:nvPr/>
        </p:nvPicPr>
        <p:blipFill>
          <a:blip r:embed="rId3" cstate="print"/>
          <a:srcRect t="3382"/>
          <a:stretch>
            <a:fillRect/>
          </a:stretch>
        </p:blipFill>
        <p:spPr>
          <a:xfrm>
            <a:off x="152400" y="4114810"/>
            <a:ext cx="2736342" cy="2743190"/>
          </a:xfrm>
          <a:prstGeom prst="rect">
            <a:avLst/>
          </a:prstGeom>
        </p:spPr>
      </p:pic>
      <p:pic>
        <p:nvPicPr>
          <p:cNvPr id="9" name="Picture 8" descr="brw_traj_spag_Apr07_mod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990600"/>
            <a:ext cx="2551176" cy="2535746"/>
          </a:xfrm>
          <a:prstGeom prst="rect">
            <a:avLst/>
          </a:prstGeom>
        </p:spPr>
      </p:pic>
      <p:pic>
        <p:nvPicPr>
          <p:cNvPr id="10" name="Picture 9" descr="brw_traj_spag_Apr08_mod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038600"/>
            <a:ext cx="2571750" cy="2546033"/>
          </a:xfrm>
          <a:prstGeom prst="rect">
            <a:avLst/>
          </a:prstGeom>
        </p:spPr>
      </p:pic>
      <p:pic>
        <p:nvPicPr>
          <p:cNvPr id="11" name="Picture 10" descr="brw_O3_wind_rose_Apr07_mod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838200"/>
            <a:ext cx="2797969" cy="2943225"/>
          </a:xfrm>
          <a:prstGeom prst="rect">
            <a:avLst/>
          </a:prstGeom>
        </p:spPr>
      </p:pic>
      <p:pic>
        <p:nvPicPr>
          <p:cNvPr id="12" name="Picture 11" descr="brw_O3_wind_rose_Apr08_mod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3657600"/>
            <a:ext cx="3140869" cy="3071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52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Surface ozone analyzer and inlet at Tiksi</vt:lpstr>
      <vt:lpstr>Comparison of monthly surface ozone at Barrow, Alaska and Tiksi, Russia</vt:lpstr>
      <vt:lpstr>Comparison of hourly surface ozone at Barrow, Alaska and Tiksi, Russia in March 2011</vt:lpstr>
      <vt:lpstr>Comparison of hourly surface ozone at Barrow, Alaska and Tiksi, Russia in April 2011</vt:lpstr>
      <vt:lpstr>Comparison of hourly surface ozone at Barrow, Alaska and Tiksi, Russia in May 2011</vt:lpstr>
      <vt:lpstr>How can we better understand the ozone variations in the spring at Tiksi? An example from Barrow, Alaska.</vt:lpstr>
    </vt:vector>
  </TitlesOfParts>
  <Company>NOAA/ESRL/GMD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oltmans</dc:creator>
  <cp:lastModifiedBy>oltmans</cp:lastModifiedBy>
  <cp:revision>4</cp:revision>
  <dcterms:created xsi:type="dcterms:W3CDTF">2011-07-20T20:55:35Z</dcterms:created>
  <dcterms:modified xsi:type="dcterms:W3CDTF">2011-07-22T14:41:20Z</dcterms:modified>
</cp:coreProperties>
</file>